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4"/>
  </p:notesMasterIdLst>
  <p:sldIdLst>
    <p:sldId id="256" r:id="rId2"/>
    <p:sldId id="258" r:id="rId3"/>
    <p:sldId id="259" r:id="rId4"/>
    <p:sldId id="260" r:id="rId5"/>
    <p:sldId id="262" r:id="rId6"/>
    <p:sldId id="263" r:id="rId7"/>
    <p:sldId id="264" r:id="rId8"/>
    <p:sldId id="265" r:id="rId9"/>
    <p:sldId id="267" r:id="rId10"/>
    <p:sldId id="266" r:id="rId11"/>
    <p:sldId id="268" r:id="rId12"/>
    <p:sldId id="269" r:id="rId13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70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56"/>
    <p:restoredTop sz="94737"/>
  </p:normalViewPr>
  <p:slideViewPr>
    <p:cSldViewPr snapToGrid="0" snapToObjects="1">
      <p:cViewPr>
        <p:scale>
          <a:sx n="90" d="100"/>
          <a:sy n="90" d="100"/>
        </p:scale>
        <p:origin x="1488" y="18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BB1B8B-821E-4551-A630-B99FDD514223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11B6ABD-A624-471A-8EF6-A145D142E375}">
      <dgm:prSet/>
      <dgm:spPr/>
      <dgm:t>
        <a:bodyPr/>
        <a:lstStyle/>
        <a:p>
          <a:pPr algn="ctr">
            <a:defRPr cap="all"/>
          </a:pPr>
          <a:r>
            <a:rPr lang="it-IT" dirty="0"/>
            <a:t>Seven </a:t>
          </a:r>
          <a:r>
            <a:rPr lang="it-IT" dirty="0" err="1"/>
            <a:t>days</a:t>
          </a:r>
          <a:r>
            <a:rPr lang="it-IT" dirty="0"/>
            <a:t> </a:t>
          </a:r>
          <a:r>
            <a:rPr lang="it-IT" dirty="0" err="1"/>
            <a:t>moving</a:t>
          </a:r>
          <a:r>
            <a:rPr lang="it-IT" dirty="0"/>
            <a:t> </a:t>
          </a:r>
          <a:r>
            <a:rPr lang="it-IT" dirty="0" err="1"/>
            <a:t>average</a:t>
          </a:r>
          <a:r>
            <a:rPr lang="it-IT" dirty="0"/>
            <a:t> of new </a:t>
          </a:r>
          <a:r>
            <a:rPr lang="it-IT" dirty="0" err="1"/>
            <a:t>reported</a:t>
          </a:r>
          <a:r>
            <a:rPr lang="it-IT" dirty="0"/>
            <a:t> </a:t>
          </a:r>
          <a:r>
            <a:rPr lang="it-IT" dirty="0" err="1"/>
            <a:t>cases</a:t>
          </a:r>
          <a:r>
            <a:rPr lang="it-IT" dirty="0"/>
            <a:t>, for </a:t>
          </a:r>
          <a:r>
            <a:rPr lang="it-IT" dirty="0" err="1"/>
            <a:t>each</a:t>
          </a:r>
          <a:r>
            <a:rPr lang="it-IT" dirty="0"/>
            <a:t> country </a:t>
          </a:r>
          <a:r>
            <a:rPr lang="it-IT" dirty="0" err="1"/>
            <a:t>andfor</a:t>
          </a:r>
          <a:r>
            <a:rPr lang="it-IT" dirty="0"/>
            <a:t> </a:t>
          </a:r>
          <a:r>
            <a:rPr lang="it-IT" dirty="0" err="1"/>
            <a:t>each</a:t>
          </a:r>
          <a:r>
            <a:rPr lang="it-IT" dirty="0"/>
            <a:t> </a:t>
          </a:r>
          <a:r>
            <a:rPr lang="it-IT" dirty="0" err="1"/>
            <a:t>day</a:t>
          </a:r>
          <a:endParaRPr lang="en-US" dirty="0"/>
        </a:p>
      </dgm:t>
    </dgm:pt>
    <dgm:pt modelId="{A45A0A64-908E-4561-A2CA-F05DC3A2B1A5}" type="parTrans" cxnId="{B2F8817B-4C6C-4C81-A788-22BE29A2CB51}">
      <dgm:prSet/>
      <dgm:spPr/>
      <dgm:t>
        <a:bodyPr/>
        <a:lstStyle/>
        <a:p>
          <a:endParaRPr lang="en-US"/>
        </a:p>
      </dgm:t>
    </dgm:pt>
    <dgm:pt modelId="{363E3AE9-E10A-4384-8701-8C64F85CFD6E}" type="sibTrans" cxnId="{B2F8817B-4C6C-4C81-A788-22BE29A2CB51}">
      <dgm:prSet/>
      <dgm:spPr/>
      <dgm:t>
        <a:bodyPr/>
        <a:lstStyle/>
        <a:p>
          <a:endParaRPr lang="en-US"/>
        </a:p>
      </dgm:t>
    </dgm:pt>
    <dgm:pt modelId="{6DE97576-996B-413C-83B3-DC599F293983}">
      <dgm:prSet/>
      <dgm:spPr/>
      <dgm:t>
        <a:bodyPr/>
        <a:lstStyle/>
        <a:p>
          <a:pPr algn="ctr">
            <a:defRPr cap="all"/>
          </a:pPr>
          <a:r>
            <a:rPr lang="it-IT" dirty="0" err="1"/>
            <a:t>Percentage</a:t>
          </a:r>
          <a:r>
            <a:rPr lang="it-IT" dirty="0"/>
            <a:t> </a:t>
          </a:r>
          <a:r>
            <a:rPr lang="it-IT" dirty="0" err="1"/>
            <a:t>increase</a:t>
          </a:r>
          <a:r>
            <a:rPr lang="it-IT" dirty="0"/>
            <a:t> (with </a:t>
          </a:r>
          <a:r>
            <a:rPr lang="it-IT" dirty="0" err="1"/>
            <a:t>respect</a:t>
          </a:r>
          <a:r>
            <a:rPr lang="it-IT" dirty="0"/>
            <a:t> to the </a:t>
          </a:r>
          <a:r>
            <a:rPr lang="it-IT" dirty="0" err="1"/>
            <a:t>day</a:t>
          </a:r>
          <a:r>
            <a:rPr lang="it-IT" dirty="0"/>
            <a:t> </a:t>
          </a:r>
          <a:r>
            <a:rPr lang="it-IT" dirty="0" err="1"/>
            <a:t>before</a:t>
          </a:r>
          <a:r>
            <a:rPr lang="it-IT" dirty="0"/>
            <a:t>) of the </a:t>
          </a:r>
          <a:r>
            <a:rPr lang="it-IT" dirty="0" err="1"/>
            <a:t>seven</a:t>
          </a:r>
          <a:r>
            <a:rPr lang="it-IT" dirty="0"/>
            <a:t> </a:t>
          </a:r>
          <a:r>
            <a:rPr lang="it-IT" dirty="0" err="1"/>
            <a:t>daysmoving</a:t>
          </a:r>
          <a:r>
            <a:rPr lang="it-IT" dirty="0"/>
            <a:t> </a:t>
          </a:r>
          <a:r>
            <a:rPr lang="it-IT" dirty="0" err="1"/>
            <a:t>average</a:t>
          </a:r>
          <a:r>
            <a:rPr lang="it-IT" dirty="0"/>
            <a:t>, for </a:t>
          </a:r>
          <a:r>
            <a:rPr lang="it-IT" dirty="0" err="1"/>
            <a:t>each</a:t>
          </a:r>
          <a:r>
            <a:rPr lang="it-IT" dirty="0"/>
            <a:t> country and for </a:t>
          </a:r>
          <a:r>
            <a:rPr lang="it-IT" dirty="0" err="1"/>
            <a:t>each</a:t>
          </a:r>
          <a:r>
            <a:rPr lang="it-IT" dirty="0"/>
            <a:t> </a:t>
          </a:r>
          <a:r>
            <a:rPr lang="it-IT" dirty="0" err="1"/>
            <a:t>day</a:t>
          </a:r>
          <a:endParaRPr lang="en-US" dirty="0"/>
        </a:p>
      </dgm:t>
    </dgm:pt>
    <dgm:pt modelId="{0C4B621B-9F7B-43F0-8BE1-04231CB740A7}" type="parTrans" cxnId="{712C90E5-A7E3-4676-9F48-B2C7BF6B541C}">
      <dgm:prSet/>
      <dgm:spPr/>
      <dgm:t>
        <a:bodyPr/>
        <a:lstStyle/>
        <a:p>
          <a:endParaRPr lang="en-US"/>
        </a:p>
      </dgm:t>
    </dgm:pt>
    <dgm:pt modelId="{8074C4B1-E899-4580-AAB7-DD7382EA9586}" type="sibTrans" cxnId="{712C90E5-A7E3-4676-9F48-B2C7BF6B541C}">
      <dgm:prSet/>
      <dgm:spPr/>
      <dgm:t>
        <a:bodyPr/>
        <a:lstStyle/>
        <a:p>
          <a:endParaRPr lang="en-US"/>
        </a:p>
      </dgm:t>
    </dgm:pt>
    <dgm:pt modelId="{5D683221-F435-4557-9283-1B68AE53DBAD}">
      <dgm:prSet/>
      <dgm:spPr/>
      <dgm:t>
        <a:bodyPr/>
        <a:lstStyle/>
        <a:p>
          <a:pPr algn="ctr">
            <a:defRPr cap="all"/>
          </a:pPr>
          <a:r>
            <a:rPr lang="it-IT" dirty="0"/>
            <a:t>Top 10 </a:t>
          </a:r>
          <a:r>
            <a:rPr lang="it-IT" dirty="0" err="1"/>
            <a:t>countries</a:t>
          </a:r>
          <a:r>
            <a:rPr lang="it-IT" dirty="0"/>
            <a:t> with the </a:t>
          </a:r>
          <a:r>
            <a:rPr lang="it-IT" dirty="0" err="1"/>
            <a:t>highest</a:t>
          </a:r>
          <a:r>
            <a:rPr lang="it-IT" dirty="0"/>
            <a:t> </a:t>
          </a:r>
          <a:r>
            <a:rPr lang="it-IT" dirty="0" err="1"/>
            <a:t>percentage</a:t>
          </a:r>
          <a:r>
            <a:rPr lang="it-IT" dirty="0"/>
            <a:t> </a:t>
          </a:r>
          <a:r>
            <a:rPr lang="it-IT" dirty="0" err="1"/>
            <a:t>increase</a:t>
          </a:r>
          <a:r>
            <a:rPr lang="it-IT" dirty="0"/>
            <a:t> of the </a:t>
          </a:r>
          <a:r>
            <a:rPr lang="it-IT" dirty="0" err="1"/>
            <a:t>seven</a:t>
          </a:r>
          <a:r>
            <a:rPr lang="it-IT" dirty="0"/>
            <a:t> </a:t>
          </a:r>
          <a:r>
            <a:rPr lang="it-IT" dirty="0" err="1"/>
            <a:t>daysmoving</a:t>
          </a:r>
          <a:r>
            <a:rPr lang="it-IT" dirty="0"/>
            <a:t> </a:t>
          </a:r>
          <a:r>
            <a:rPr lang="it-IT" dirty="0" err="1"/>
            <a:t>average</a:t>
          </a:r>
          <a:r>
            <a:rPr lang="it-IT" dirty="0"/>
            <a:t>, for </a:t>
          </a:r>
          <a:r>
            <a:rPr lang="it-IT" dirty="0" err="1"/>
            <a:t>each</a:t>
          </a:r>
          <a:r>
            <a:rPr lang="it-IT" dirty="0"/>
            <a:t> </a:t>
          </a:r>
          <a:r>
            <a:rPr lang="it-IT" dirty="0" err="1"/>
            <a:t>day</a:t>
          </a:r>
          <a:endParaRPr lang="en-US" dirty="0"/>
        </a:p>
      </dgm:t>
    </dgm:pt>
    <dgm:pt modelId="{ECB48AC1-B1F7-4CC2-8653-66A8D7C61622}" type="parTrans" cxnId="{9F6034F3-D24D-4905-B226-BA1417EC9B8C}">
      <dgm:prSet/>
      <dgm:spPr/>
      <dgm:t>
        <a:bodyPr/>
        <a:lstStyle/>
        <a:p>
          <a:endParaRPr lang="en-US"/>
        </a:p>
      </dgm:t>
    </dgm:pt>
    <dgm:pt modelId="{BE39E10B-00A5-4A78-BDB1-04E99F842F75}" type="sibTrans" cxnId="{9F6034F3-D24D-4905-B226-BA1417EC9B8C}">
      <dgm:prSet/>
      <dgm:spPr/>
      <dgm:t>
        <a:bodyPr/>
        <a:lstStyle/>
        <a:p>
          <a:endParaRPr lang="en-US"/>
        </a:p>
      </dgm:t>
    </dgm:pt>
    <dgm:pt modelId="{A32985A5-4AD6-494E-B7AE-B441D5FEDEDC}" type="pres">
      <dgm:prSet presAssocID="{1ABB1B8B-821E-4551-A630-B99FDD514223}" presName="root" presStyleCnt="0">
        <dgm:presLayoutVars>
          <dgm:dir/>
          <dgm:resizeHandles val="exact"/>
        </dgm:presLayoutVars>
      </dgm:prSet>
      <dgm:spPr/>
    </dgm:pt>
    <dgm:pt modelId="{2B74FE59-F630-4254-A0D7-E0AE82A2D736}" type="pres">
      <dgm:prSet presAssocID="{711B6ABD-A624-471A-8EF6-A145D142E375}" presName="compNode" presStyleCnt="0"/>
      <dgm:spPr/>
    </dgm:pt>
    <dgm:pt modelId="{3BBA1304-30FA-4D94-B3A4-1A66BFBC4BDE}" type="pres">
      <dgm:prSet presAssocID="{711B6ABD-A624-471A-8EF6-A145D142E375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0A7D89C0-69AE-4598-9829-FBF7DE0DED86}" type="pres">
      <dgm:prSet presAssocID="{711B6ABD-A624-471A-8EF6-A145D142E375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 mark"/>
        </a:ext>
      </dgm:extLst>
    </dgm:pt>
    <dgm:pt modelId="{8E1E9B26-1AE0-44BB-B754-D0C2571D1368}" type="pres">
      <dgm:prSet presAssocID="{711B6ABD-A624-471A-8EF6-A145D142E375}" presName="spaceRect" presStyleCnt="0"/>
      <dgm:spPr/>
    </dgm:pt>
    <dgm:pt modelId="{3E657F46-977B-4869-A889-C8D178333A8A}" type="pres">
      <dgm:prSet presAssocID="{711B6ABD-A624-471A-8EF6-A145D142E375}" presName="textRect" presStyleLbl="revTx" presStyleIdx="0" presStyleCnt="3">
        <dgm:presLayoutVars>
          <dgm:chMax val="1"/>
          <dgm:chPref val="1"/>
        </dgm:presLayoutVars>
      </dgm:prSet>
      <dgm:spPr/>
    </dgm:pt>
    <dgm:pt modelId="{7B76DF36-F2B7-4981-B93C-E2F42650DA31}" type="pres">
      <dgm:prSet presAssocID="{363E3AE9-E10A-4384-8701-8C64F85CFD6E}" presName="sibTrans" presStyleCnt="0"/>
      <dgm:spPr/>
    </dgm:pt>
    <dgm:pt modelId="{60F805D1-5ADE-4826-A96C-FE9A232ADE64}" type="pres">
      <dgm:prSet presAssocID="{6DE97576-996B-413C-83B3-DC599F293983}" presName="compNode" presStyleCnt="0"/>
      <dgm:spPr/>
    </dgm:pt>
    <dgm:pt modelId="{AB8804EC-8827-4B55-8CB3-A2F3D12FF8E3}" type="pres">
      <dgm:prSet presAssocID="{6DE97576-996B-413C-83B3-DC599F293983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4F2C677-CA97-4E31-B21E-46ABF3976E6D}" type="pres">
      <dgm:prSet presAssocID="{6DE97576-996B-413C-83B3-DC599F293983}" presName="iconRect" presStyleLbl="node1" presStyleIdx="1" presStyleCnt="3"/>
      <dgm:spPr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egno di spunta"/>
        </a:ext>
      </dgm:extLst>
    </dgm:pt>
    <dgm:pt modelId="{9F031080-3C05-4D65-8125-AE9B1E092C96}" type="pres">
      <dgm:prSet presAssocID="{6DE97576-996B-413C-83B3-DC599F293983}" presName="spaceRect" presStyleCnt="0"/>
      <dgm:spPr/>
    </dgm:pt>
    <dgm:pt modelId="{5F132A9F-A11B-492F-B0DC-ADFAFC3201C0}" type="pres">
      <dgm:prSet presAssocID="{6DE97576-996B-413C-83B3-DC599F293983}" presName="textRect" presStyleLbl="revTx" presStyleIdx="1" presStyleCnt="3">
        <dgm:presLayoutVars>
          <dgm:chMax val="1"/>
          <dgm:chPref val="1"/>
        </dgm:presLayoutVars>
      </dgm:prSet>
      <dgm:spPr/>
    </dgm:pt>
    <dgm:pt modelId="{F17BB624-F402-4535-9574-A8AFB4381E4C}" type="pres">
      <dgm:prSet presAssocID="{8074C4B1-E899-4580-AAB7-DD7382EA9586}" presName="sibTrans" presStyleCnt="0"/>
      <dgm:spPr/>
    </dgm:pt>
    <dgm:pt modelId="{771AB1EF-D68F-422C-AE4D-421D8F6F2B06}" type="pres">
      <dgm:prSet presAssocID="{5D683221-F435-4557-9283-1B68AE53DBAD}" presName="compNode" presStyleCnt="0"/>
      <dgm:spPr/>
    </dgm:pt>
    <dgm:pt modelId="{9A1F6B30-9615-49C2-995D-F1F6B81B3D13}" type="pres">
      <dgm:prSet presAssocID="{5D683221-F435-4557-9283-1B68AE53DBAD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8E94F6FE-64BD-49AE-B414-81C03F315B98}" type="pres">
      <dgm:prSet presAssocID="{5D683221-F435-4557-9283-1B68AE53DBAD}" presName="iconRect" presStyleLbl="node1" presStyleIdx="2" presStyleCnt="3"/>
      <dgm:spPr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lp"/>
        </a:ext>
      </dgm:extLst>
    </dgm:pt>
    <dgm:pt modelId="{4899BF04-2881-413E-8D95-D30172DBA4C0}" type="pres">
      <dgm:prSet presAssocID="{5D683221-F435-4557-9283-1B68AE53DBAD}" presName="spaceRect" presStyleCnt="0"/>
      <dgm:spPr/>
    </dgm:pt>
    <dgm:pt modelId="{B943690C-3FB6-4FEB-A284-53B53F833D90}" type="pres">
      <dgm:prSet presAssocID="{5D683221-F435-4557-9283-1B68AE53DBAD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458DD157-95B1-407D-8D24-6202133C6D3F}" type="presOf" srcId="{5D683221-F435-4557-9283-1B68AE53DBAD}" destId="{B943690C-3FB6-4FEB-A284-53B53F833D90}" srcOrd="0" destOrd="0" presId="urn:microsoft.com/office/officeart/2018/5/layout/IconLeafLabelList"/>
    <dgm:cxn modelId="{535F6A6A-F116-4A8E-8018-2CD178E3AB00}" type="presOf" srcId="{711B6ABD-A624-471A-8EF6-A145D142E375}" destId="{3E657F46-977B-4869-A889-C8D178333A8A}" srcOrd="0" destOrd="0" presId="urn:microsoft.com/office/officeart/2018/5/layout/IconLeafLabelList"/>
    <dgm:cxn modelId="{B2F8817B-4C6C-4C81-A788-22BE29A2CB51}" srcId="{1ABB1B8B-821E-4551-A630-B99FDD514223}" destId="{711B6ABD-A624-471A-8EF6-A145D142E375}" srcOrd="0" destOrd="0" parTransId="{A45A0A64-908E-4561-A2CA-F05DC3A2B1A5}" sibTransId="{363E3AE9-E10A-4384-8701-8C64F85CFD6E}"/>
    <dgm:cxn modelId="{E71CD57E-182E-4660-9676-8F01322123FE}" type="presOf" srcId="{1ABB1B8B-821E-4551-A630-B99FDD514223}" destId="{A32985A5-4AD6-494E-B7AE-B441D5FEDEDC}" srcOrd="0" destOrd="0" presId="urn:microsoft.com/office/officeart/2018/5/layout/IconLeafLabelList"/>
    <dgm:cxn modelId="{24F4F1AD-643C-4D9D-8129-D663AAC05752}" type="presOf" srcId="{6DE97576-996B-413C-83B3-DC599F293983}" destId="{5F132A9F-A11B-492F-B0DC-ADFAFC3201C0}" srcOrd="0" destOrd="0" presId="urn:microsoft.com/office/officeart/2018/5/layout/IconLeafLabelList"/>
    <dgm:cxn modelId="{712C90E5-A7E3-4676-9F48-B2C7BF6B541C}" srcId="{1ABB1B8B-821E-4551-A630-B99FDD514223}" destId="{6DE97576-996B-413C-83B3-DC599F293983}" srcOrd="1" destOrd="0" parTransId="{0C4B621B-9F7B-43F0-8BE1-04231CB740A7}" sibTransId="{8074C4B1-E899-4580-AAB7-DD7382EA9586}"/>
    <dgm:cxn modelId="{9F6034F3-D24D-4905-B226-BA1417EC9B8C}" srcId="{1ABB1B8B-821E-4551-A630-B99FDD514223}" destId="{5D683221-F435-4557-9283-1B68AE53DBAD}" srcOrd="2" destOrd="0" parTransId="{ECB48AC1-B1F7-4CC2-8653-66A8D7C61622}" sibTransId="{BE39E10B-00A5-4A78-BDB1-04E99F842F75}"/>
    <dgm:cxn modelId="{99F4DF0F-2751-4161-9956-7F69C84DD54A}" type="presParOf" srcId="{A32985A5-4AD6-494E-B7AE-B441D5FEDEDC}" destId="{2B74FE59-F630-4254-A0D7-E0AE82A2D736}" srcOrd="0" destOrd="0" presId="urn:microsoft.com/office/officeart/2018/5/layout/IconLeafLabelList"/>
    <dgm:cxn modelId="{ACEDAC0E-CBBA-4E76-B6D2-D5EB7C0B6E45}" type="presParOf" srcId="{2B74FE59-F630-4254-A0D7-E0AE82A2D736}" destId="{3BBA1304-30FA-4D94-B3A4-1A66BFBC4BDE}" srcOrd="0" destOrd="0" presId="urn:microsoft.com/office/officeart/2018/5/layout/IconLeafLabelList"/>
    <dgm:cxn modelId="{04FFE449-5DEF-4D9C-BF45-879A8DF4EDEF}" type="presParOf" srcId="{2B74FE59-F630-4254-A0D7-E0AE82A2D736}" destId="{0A7D89C0-69AE-4598-9829-FBF7DE0DED86}" srcOrd="1" destOrd="0" presId="urn:microsoft.com/office/officeart/2018/5/layout/IconLeafLabelList"/>
    <dgm:cxn modelId="{E69F0F18-44D3-489E-A67A-95CC9B388613}" type="presParOf" srcId="{2B74FE59-F630-4254-A0D7-E0AE82A2D736}" destId="{8E1E9B26-1AE0-44BB-B754-D0C2571D1368}" srcOrd="2" destOrd="0" presId="urn:microsoft.com/office/officeart/2018/5/layout/IconLeafLabelList"/>
    <dgm:cxn modelId="{91D8B471-D464-4568-A0F1-95556FDEE05F}" type="presParOf" srcId="{2B74FE59-F630-4254-A0D7-E0AE82A2D736}" destId="{3E657F46-977B-4869-A889-C8D178333A8A}" srcOrd="3" destOrd="0" presId="urn:microsoft.com/office/officeart/2018/5/layout/IconLeafLabelList"/>
    <dgm:cxn modelId="{D9FBC16B-45E2-4027-A455-FA88FEEFEF9F}" type="presParOf" srcId="{A32985A5-4AD6-494E-B7AE-B441D5FEDEDC}" destId="{7B76DF36-F2B7-4981-B93C-E2F42650DA31}" srcOrd="1" destOrd="0" presId="urn:microsoft.com/office/officeart/2018/5/layout/IconLeafLabelList"/>
    <dgm:cxn modelId="{189276D6-995C-4EEB-A225-0E186A47EAEC}" type="presParOf" srcId="{A32985A5-4AD6-494E-B7AE-B441D5FEDEDC}" destId="{60F805D1-5ADE-4826-A96C-FE9A232ADE64}" srcOrd="2" destOrd="0" presId="urn:microsoft.com/office/officeart/2018/5/layout/IconLeafLabelList"/>
    <dgm:cxn modelId="{0D2DB061-6975-4354-AAFB-79CC2BC34061}" type="presParOf" srcId="{60F805D1-5ADE-4826-A96C-FE9A232ADE64}" destId="{AB8804EC-8827-4B55-8CB3-A2F3D12FF8E3}" srcOrd="0" destOrd="0" presId="urn:microsoft.com/office/officeart/2018/5/layout/IconLeafLabelList"/>
    <dgm:cxn modelId="{1FEA3F83-F1B7-42C6-944A-659A47E3EA0B}" type="presParOf" srcId="{60F805D1-5ADE-4826-A96C-FE9A232ADE64}" destId="{D4F2C677-CA97-4E31-B21E-46ABF3976E6D}" srcOrd="1" destOrd="0" presId="urn:microsoft.com/office/officeart/2018/5/layout/IconLeafLabelList"/>
    <dgm:cxn modelId="{C90EFCC1-C494-4D78-A6E8-DBA4FB729487}" type="presParOf" srcId="{60F805D1-5ADE-4826-A96C-FE9A232ADE64}" destId="{9F031080-3C05-4D65-8125-AE9B1E092C96}" srcOrd="2" destOrd="0" presId="urn:microsoft.com/office/officeart/2018/5/layout/IconLeafLabelList"/>
    <dgm:cxn modelId="{1CFB9686-6BE7-482D-A570-4FC644B794DC}" type="presParOf" srcId="{60F805D1-5ADE-4826-A96C-FE9A232ADE64}" destId="{5F132A9F-A11B-492F-B0DC-ADFAFC3201C0}" srcOrd="3" destOrd="0" presId="urn:microsoft.com/office/officeart/2018/5/layout/IconLeafLabelList"/>
    <dgm:cxn modelId="{15CE4565-7357-47C6-9E07-7A2397F7457B}" type="presParOf" srcId="{A32985A5-4AD6-494E-B7AE-B441D5FEDEDC}" destId="{F17BB624-F402-4535-9574-A8AFB4381E4C}" srcOrd="3" destOrd="0" presId="urn:microsoft.com/office/officeart/2018/5/layout/IconLeafLabelList"/>
    <dgm:cxn modelId="{119CB019-247A-4D0A-92D1-53F9721415DE}" type="presParOf" srcId="{A32985A5-4AD6-494E-B7AE-B441D5FEDEDC}" destId="{771AB1EF-D68F-422C-AE4D-421D8F6F2B06}" srcOrd="4" destOrd="0" presId="urn:microsoft.com/office/officeart/2018/5/layout/IconLeafLabelList"/>
    <dgm:cxn modelId="{1CF8816B-76A9-4947-AC8F-4521EC29C203}" type="presParOf" srcId="{771AB1EF-D68F-422C-AE4D-421D8F6F2B06}" destId="{9A1F6B30-9615-49C2-995D-F1F6B81B3D13}" srcOrd="0" destOrd="0" presId="urn:microsoft.com/office/officeart/2018/5/layout/IconLeafLabelList"/>
    <dgm:cxn modelId="{7BD539C7-6BA2-44A9-A32A-29F89D33AABF}" type="presParOf" srcId="{771AB1EF-D68F-422C-AE4D-421D8F6F2B06}" destId="{8E94F6FE-64BD-49AE-B414-81C03F315B98}" srcOrd="1" destOrd="0" presId="urn:microsoft.com/office/officeart/2018/5/layout/IconLeafLabelList"/>
    <dgm:cxn modelId="{E7A70505-1836-4020-A56C-3458CC3AC226}" type="presParOf" srcId="{771AB1EF-D68F-422C-AE4D-421D8F6F2B06}" destId="{4899BF04-2881-413E-8D95-D30172DBA4C0}" srcOrd="2" destOrd="0" presId="urn:microsoft.com/office/officeart/2018/5/layout/IconLeafLabelList"/>
    <dgm:cxn modelId="{D75B9B8D-C2B2-49EE-AD6B-3D7F6CFA7431}" type="presParOf" srcId="{771AB1EF-D68F-422C-AE4D-421D8F6F2B06}" destId="{B943690C-3FB6-4FEB-A284-53B53F833D90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BBA1304-30FA-4D94-B3A4-1A66BFBC4BDE}">
      <dsp:nvSpPr>
        <dsp:cNvPr id="0" name=""/>
        <dsp:cNvSpPr/>
      </dsp:nvSpPr>
      <dsp:spPr>
        <a:xfrm>
          <a:off x="583376" y="1838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A7D89C0-69AE-4598-9829-FBF7DE0DED86}">
      <dsp:nvSpPr>
        <dsp:cNvPr id="0" name=""/>
        <dsp:cNvSpPr/>
      </dsp:nvSpPr>
      <dsp:spPr>
        <a:xfrm>
          <a:off x="970939" y="405951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E657F46-977B-4869-A889-C8D178333A8A}">
      <dsp:nvSpPr>
        <dsp:cNvPr id="0" name=""/>
        <dsp:cNvSpPr/>
      </dsp:nvSpPr>
      <dsp:spPr>
        <a:xfrm>
          <a:off x="2033" y="2403389"/>
          <a:ext cx="2981250" cy="989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 dirty="0"/>
            <a:t>Seven </a:t>
          </a:r>
          <a:r>
            <a:rPr lang="it-IT" sz="1100" kern="1200" dirty="0" err="1"/>
            <a:t>days</a:t>
          </a:r>
          <a:r>
            <a:rPr lang="it-IT" sz="1100" kern="1200" dirty="0"/>
            <a:t> </a:t>
          </a:r>
          <a:r>
            <a:rPr lang="it-IT" sz="1100" kern="1200" dirty="0" err="1"/>
            <a:t>moving</a:t>
          </a:r>
          <a:r>
            <a:rPr lang="it-IT" sz="1100" kern="1200" dirty="0"/>
            <a:t> </a:t>
          </a:r>
          <a:r>
            <a:rPr lang="it-IT" sz="1100" kern="1200" dirty="0" err="1"/>
            <a:t>average</a:t>
          </a:r>
          <a:r>
            <a:rPr lang="it-IT" sz="1100" kern="1200" dirty="0"/>
            <a:t> of new </a:t>
          </a:r>
          <a:r>
            <a:rPr lang="it-IT" sz="1100" kern="1200" dirty="0" err="1"/>
            <a:t>reported</a:t>
          </a:r>
          <a:r>
            <a:rPr lang="it-IT" sz="1100" kern="1200" dirty="0"/>
            <a:t> </a:t>
          </a:r>
          <a:r>
            <a:rPr lang="it-IT" sz="1100" kern="1200" dirty="0" err="1"/>
            <a:t>cases</a:t>
          </a:r>
          <a:r>
            <a:rPr lang="it-IT" sz="1100" kern="1200" dirty="0"/>
            <a:t>, for </a:t>
          </a:r>
          <a:r>
            <a:rPr lang="it-IT" sz="1100" kern="1200" dirty="0" err="1"/>
            <a:t>each</a:t>
          </a:r>
          <a:r>
            <a:rPr lang="it-IT" sz="1100" kern="1200" dirty="0"/>
            <a:t> country </a:t>
          </a:r>
          <a:r>
            <a:rPr lang="it-IT" sz="1100" kern="1200" dirty="0" err="1"/>
            <a:t>andfor</a:t>
          </a:r>
          <a:r>
            <a:rPr lang="it-IT" sz="1100" kern="1200" dirty="0"/>
            <a:t> </a:t>
          </a:r>
          <a:r>
            <a:rPr lang="it-IT" sz="1100" kern="1200" dirty="0" err="1"/>
            <a:t>each</a:t>
          </a:r>
          <a:r>
            <a:rPr lang="it-IT" sz="1100" kern="1200" dirty="0"/>
            <a:t> </a:t>
          </a:r>
          <a:r>
            <a:rPr lang="it-IT" sz="1100" kern="1200" dirty="0" err="1"/>
            <a:t>day</a:t>
          </a:r>
          <a:endParaRPr lang="en-US" sz="1100" kern="1200" dirty="0"/>
        </a:p>
      </dsp:txBody>
      <dsp:txXfrm>
        <a:off x="2033" y="2403389"/>
        <a:ext cx="2981250" cy="989758"/>
      </dsp:txXfrm>
    </dsp:sp>
    <dsp:sp modelId="{AB8804EC-8827-4B55-8CB3-A2F3D12FF8E3}">
      <dsp:nvSpPr>
        <dsp:cNvPr id="0" name=""/>
        <dsp:cNvSpPr/>
      </dsp:nvSpPr>
      <dsp:spPr>
        <a:xfrm>
          <a:off x="4086345" y="1838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4F2C677-CA97-4E31-B21E-46ABF3976E6D}">
      <dsp:nvSpPr>
        <dsp:cNvPr id="0" name=""/>
        <dsp:cNvSpPr/>
      </dsp:nvSpPr>
      <dsp:spPr>
        <a:xfrm>
          <a:off x="4473908" y="405951"/>
          <a:ext cx="1043437" cy="1043437"/>
        </a:xfrm>
        <a:prstGeom prst="rect">
          <a:avLst/>
        </a:prstGeom>
        <a:blipFill rotWithShape="1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132A9F-A11B-492F-B0DC-ADFAFC3201C0}">
      <dsp:nvSpPr>
        <dsp:cNvPr id="0" name=""/>
        <dsp:cNvSpPr/>
      </dsp:nvSpPr>
      <dsp:spPr>
        <a:xfrm>
          <a:off x="3505002" y="2403389"/>
          <a:ext cx="2981250" cy="989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 dirty="0" err="1"/>
            <a:t>Percentage</a:t>
          </a:r>
          <a:r>
            <a:rPr lang="it-IT" sz="1100" kern="1200" dirty="0"/>
            <a:t> </a:t>
          </a:r>
          <a:r>
            <a:rPr lang="it-IT" sz="1100" kern="1200" dirty="0" err="1"/>
            <a:t>increase</a:t>
          </a:r>
          <a:r>
            <a:rPr lang="it-IT" sz="1100" kern="1200" dirty="0"/>
            <a:t> (with </a:t>
          </a:r>
          <a:r>
            <a:rPr lang="it-IT" sz="1100" kern="1200" dirty="0" err="1"/>
            <a:t>respect</a:t>
          </a:r>
          <a:r>
            <a:rPr lang="it-IT" sz="1100" kern="1200" dirty="0"/>
            <a:t> to the </a:t>
          </a:r>
          <a:r>
            <a:rPr lang="it-IT" sz="1100" kern="1200" dirty="0" err="1"/>
            <a:t>day</a:t>
          </a:r>
          <a:r>
            <a:rPr lang="it-IT" sz="1100" kern="1200" dirty="0"/>
            <a:t> </a:t>
          </a:r>
          <a:r>
            <a:rPr lang="it-IT" sz="1100" kern="1200" dirty="0" err="1"/>
            <a:t>before</a:t>
          </a:r>
          <a:r>
            <a:rPr lang="it-IT" sz="1100" kern="1200" dirty="0"/>
            <a:t>) of the </a:t>
          </a:r>
          <a:r>
            <a:rPr lang="it-IT" sz="1100" kern="1200" dirty="0" err="1"/>
            <a:t>seven</a:t>
          </a:r>
          <a:r>
            <a:rPr lang="it-IT" sz="1100" kern="1200" dirty="0"/>
            <a:t> </a:t>
          </a:r>
          <a:r>
            <a:rPr lang="it-IT" sz="1100" kern="1200" dirty="0" err="1"/>
            <a:t>daysmoving</a:t>
          </a:r>
          <a:r>
            <a:rPr lang="it-IT" sz="1100" kern="1200" dirty="0"/>
            <a:t> </a:t>
          </a:r>
          <a:r>
            <a:rPr lang="it-IT" sz="1100" kern="1200" dirty="0" err="1"/>
            <a:t>average</a:t>
          </a:r>
          <a:r>
            <a:rPr lang="it-IT" sz="1100" kern="1200" dirty="0"/>
            <a:t>, for </a:t>
          </a:r>
          <a:r>
            <a:rPr lang="it-IT" sz="1100" kern="1200" dirty="0" err="1"/>
            <a:t>each</a:t>
          </a:r>
          <a:r>
            <a:rPr lang="it-IT" sz="1100" kern="1200" dirty="0"/>
            <a:t> country and for </a:t>
          </a:r>
          <a:r>
            <a:rPr lang="it-IT" sz="1100" kern="1200" dirty="0" err="1"/>
            <a:t>each</a:t>
          </a:r>
          <a:r>
            <a:rPr lang="it-IT" sz="1100" kern="1200" dirty="0"/>
            <a:t> </a:t>
          </a:r>
          <a:r>
            <a:rPr lang="it-IT" sz="1100" kern="1200" dirty="0" err="1"/>
            <a:t>day</a:t>
          </a:r>
          <a:endParaRPr lang="en-US" sz="1100" kern="1200" dirty="0"/>
        </a:p>
      </dsp:txBody>
      <dsp:txXfrm>
        <a:off x="3505002" y="2403389"/>
        <a:ext cx="2981250" cy="989758"/>
      </dsp:txXfrm>
    </dsp:sp>
    <dsp:sp modelId="{9A1F6B30-9615-49C2-995D-F1F6B81B3D13}">
      <dsp:nvSpPr>
        <dsp:cNvPr id="0" name=""/>
        <dsp:cNvSpPr/>
      </dsp:nvSpPr>
      <dsp:spPr>
        <a:xfrm>
          <a:off x="7589314" y="18389"/>
          <a:ext cx="1818562" cy="181856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E94F6FE-64BD-49AE-B414-81C03F315B98}">
      <dsp:nvSpPr>
        <dsp:cNvPr id="0" name=""/>
        <dsp:cNvSpPr/>
      </dsp:nvSpPr>
      <dsp:spPr>
        <a:xfrm>
          <a:off x="7976877" y="405951"/>
          <a:ext cx="1043437" cy="1043437"/>
        </a:xfrm>
        <a:prstGeom prst="rect">
          <a:avLst/>
        </a:prstGeom>
        <a:blipFill rotWithShape="1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2700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943690C-3FB6-4FEB-A284-53B53F833D90}">
      <dsp:nvSpPr>
        <dsp:cNvPr id="0" name=""/>
        <dsp:cNvSpPr/>
      </dsp:nvSpPr>
      <dsp:spPr>
        <a:xfrm>
          <a:off x="7007970" y="2403389"/>
          <a:ext cx="2981250" cy="98975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it-IT" sz="1100" kern="1200" dirty="0"/>
            <a:t>Top 10 </a:t>
          </a:r>
          <a:r>
            <a:rPr lang="it-IT" sz="1100" kern="1200" dirty="0" err="1"/>
            <a:t>countries</a:t>
          </a:r>
          <a:r>
            <a:rPr lang="it-IT" sz="1100" kern="1200" dirty="0"/>
            <a:t> with the </a:t>
          </a:r>
          <a:r>
            <a:rPr lang="it-IT" sz="1100" kern="1200" dirty="0" err="1"/>
            <a:t>highest</a:t>
          </a:r>
          <a:r>
            <a:rPr lang="it-IT" sz="1100" kern="1200" dirty="0"/>
            <a:t> </a:t>
          </a:r>
          <a:r>
            <a:rPr lang="it-IT" sz="1100" kern="1200" dirty="0" err="1"/>
            <a:t>percentage</a:t>
          </a:r>
          <a:r>
            <a:rPr lang="it-IT" sz="1100" kern="1200" dirty="0"/>
            <a:t> </a:t>
          </a:r>
          <a:r>
            <a:rPr lang="it-IT" sz="1100" kern="1200" dirty="0" err="1"/>
            <a:t>increase</a:t>
          </a:r>
          <a:r>
            <a:rPr lang="it-IT" sz="1100" kern="1200" dirty="0"/>
            <a:t> of the </a:t>
          </a:r>
          <a:r>
            <a:rPr lang="it-IT" sz="1100" kern="1200" dirty="0" err="1"/>
            <a:t>seven</a:t>
          </a:r>
          <a:r>
            <a:rPr lang="it-IT" sz="1100" kern="1200" dirty="0"/>
            <a:t> </a:t>
          </a:r>
          <a:r>
            <a:rPr lang="it-IT" sz="1100" kern="1200" dirty="0" err="1"/>
            <a:t>daysmoving</a:t>
          </a:r>
          <a:r>
            <a:rPr lang="it-IT" sz="1100" kern="1200" dirty="0"/>
            <a:t> </a:t>
          </a:r>
          <a:r>
            <a:rPr lang="it-IT" sz="1100" kern="1200" dirty="0" err="1"/>
            <a:t>average</a:t>
          </a:r>
          <a:r>
            <a:rPr lang="it-IT" sz="1100" kern="1200" dirty="0"/>
            <a:t>, for </a:t>
          </a:r>
          <a:r>
            <a:rPr lang="it-IT" sz="1100" kern="1200" dirty="0" err="1"/>
            <a:t>each</a:t>
          </a:r>
          <a:r>
            <a:rPr lang="it-IT" sz="1100" kern="1200" dirty="0"/>
            <a:t> </a:t>
          </a:r>
          <a:r>
            <a:rPr lang="it-IT" sz="1100" kern="1200" dirty="0" err="1"/>
            <a:t>day</a:t>
          </a:r>
          <a:endParaRPr lang="en-US" sz="1100" kern="1200" dirty="0"/>
        </a:p>
      </dsp:txBody>
      <dsp:txXfrm>
        <a:off x="7007970" y="2403389"/>
        <a:ext cx="2981250" cy="989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AB6B15-DE98-5243-8346-5AC2FC6D3DED}" type="datetimeFigureOut">
              <a:rPr lang="en-GB" smtClean="0"/>
              <a:t>23/04/2021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81C66A-E16C-8946-9DA8-16A05F5DD3EF}" type="slidenum">
              <a:rPr lang="en-GB" smtClean="0"/>
              <a:t>‹N›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70589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1C66A-E16C-8946-9DA8-16A05F5DD3EF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768499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1C66A-E16C-8946-9DA8-16A05F5DD3EF}" type="slidenum">
              <a:rPr lang="en-GB" smtClean="0"/>
              <a:t>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655567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981C66A-E16C-8946-9DA8-16A05F5DD3EF}" type="slidenum">
              <a:rPr lang="en-GB" smtClean="0"/>
              <a:t>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04171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9B0F7D69-D93C-4C38-A23D-76E000D691CD}"/>
              </a:ext>
            </a:extLst>
          </p:cNvPr>
          <p:cNvSpPr/>
          <p:nvPr/>
        </p:nvSpPr>
        <p:spPr>
          <a:xfrm>
            <a:off x="0" y="0"/>
            <a:ext cx="3496422" cy="6858000"/>
          </a:xfrm>
          <a:custGeom>
            <a:avLst/>
            <a:gdLst>
              <a:gd name="connsiteX0" fmla="*/ 0 w 3496422"/>
              <a:gd name="connsiteY0" fmla="*/ 0 h 6858000"/>
              <a:gd name="connsiteX1" fmla="*/ 1873399 w 3496422"/>
              <a:gd name="connsiteY1" fmla="*/ 0 h 6858000"/>
              <a:gd name="connsiteX2" fmla="*/ 1895523 w 3496422"/>
              <a:gd name="connsiteY2" fmla="*/ 14997 h 6858000"/>
              <a:gd name="connsiteX3" fmla="*/ 3496422 w 3496422"/>
              <a:gd name="connsiteY3" fmla="*/ 3621656 h 6858000"/>
              <a:gd name="connsiteX4" fmla="*/ 1622072 w 3496422"/>
              <a:gd name="connsiteY4" fmla="*/ 6374814 h 6858000"/>
              <a:gd name="connsiteX5" fmla="*/ 1105424 w 3496422"/>
              <a:gd name="connsiteY5" fmla="*/ 6780599 h 6858000"/>
              <a:gd name="connsiteX6" fmla="*/ 993668 w 3496422"/>
              <a:gd name="connsiteY6" fmla="*/ 6858000 h 6858000"/>
              <a:gd name="connsiteX7" fmla="*/ 0 w 3496422"/>
              <a:gd name="connsiteY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496422" h="6858000">
                <a:moveTo>
                  <a:pt x="0" y="0"/>
                </a:moveTo>
                <a:lnTo>
                  <a:pt x="1873399" y="0"/>
                </a:lnTo>
                <a:lnTo>
                  <a:pt x="1895523" y="14997"/>
                </a:lnTo>
                <a:cubicBezTo>
                  <a:pt x="2922686" y="754641"/>
                  <a:pt x="3496422" y="2093192"/>
                  <a:pt x="3496422" y="3621656"/>
                </a:cubicBezTo>
                <a:cubicBezTo>
                  <a:pt x="3496422" y="4969131"/>
                  <a:pt x="2567697" y="5602839"/>
                  <a:pt x="1622072" y="6374814"/>
                </a:cubicBezTo>
                <a:cubicBezTo>
                  <a:pt x="1449869" y="6515397"/>
                  <a:pt x="1279242" y="6653108"/>
                  <a:pt x="1105424" y="6780599"/>
                </a:cubicBezTo>
                <a:lnTo>
                  <a:pt x="99366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FFFFFF">
              <a:alpha val="6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654295" y="1346268"/>
            <a:ext cx="7060135" cy="3285207"/>
          </a:xfrm>
        </p:spPr>
        <p:txBody>
          <a:bodyPr anchor="b">
            <a:noAutofit/>
          </a:bodyPr>
          <a:lstStyle>
            <a:lvl1pPr algn="l">
              <a:lnSpc>
                <a:spcPct val="120000"/>
              </a:lnSpc>
              <a:defRPr sz="5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662312" y="4631475"/>
            <a:ext cx="7052117" cy="1150200"/>
          </a:xfrm>
        </p:spPr>
        <p:txBody>
          <a:bodyPr lIns="109728" tIns="109728" rIns="109728" bIns="91440" anchor="t">
            <a:normAutofit/>
          </a:bodyPr>
          <a:lstStyle>
            <a:lvl1pPr marL="0" indent="0" algn="l">
              <a:lnSpc>
                <a:spcPct val="130000"/>
              </a:lnSpc>
              <a:buNone/>
              <a:defRPr sz="24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123E5C65-E22A-4865-9449-10140D62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654295" y="617415"/>
            <a:ext cx="7123723" cy="457200"/>
          </a:xfrm>
        </p:spPr>
        <p:txBody>
          <a:bodyPr/>
          <a:lstStyle>
            <a:lvl1pPr algn="l">
              <a:defRPr/>
            </a:lvl1pPr>
          </a:lstStyle>
          <a:p>
            <a:fld id="{12241623-A064-4BED-B073-BA4D61433402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24" name="Footer Placeholder 23">
            <a:extLst>
              <a:ext uri="{FF2B5EF4-FFF2-40B4-BE49-F238E27FC236}">
                <a16:creationId xmlns:a16="http://schemas.microsoft.com/office/drawing/2014/main" id="{EF9C3DE0-E7F5-4B4D-B5AF-CDE724CE7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5" y="6170490"/>
            <a:ext cx="5588349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5" name="Slide Number Placeholder 24">
            <a:extLst>
              <a:ext uri="{FF2B5EF4-FFF2-40B4-BE49-F238E27FC236}">
                <a16:creationId xmlns:a16="http://schemas.microsoft.com/office/drawing/2014/main" id="{48C1E146-840A-4217-B63E-62E5CF8909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515600" y="6170490"/>
            <a:ext cx="1198829" cy="457200"/>
          </a:xfrm>
        </p:spPr>
        <p:txBody>
          <a:bodyPr/>
          <a:lstStyle>
            <a:lvl1pPr algn="r">
              <a:defRPr/>
            </a:lvl1pPr>
          </a:lstStyle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8CD419D4-EA9D-42D9-BF62-B07F0B7B672B}"/>
              </a:ext>
            </a:extLst>
          </p:cNvPr>
          <p:cNvSpPr/>
          <p:nvPr/>
        </p:nvSpPr>
        <p:spPr>
          <a:xfrm>
            <a:off x="1375409" y="0"/>
            <a:ext cx="2529723" cy="6858000"/>
          </a:xfrm>
          <a:custGeom>
            <a:avLst/>
            <a:gdLst>
              <a:gd name="connsiteX0" fmla="*/ 1258269 w 2529723"/>
              <a:gd name="connsiteY0" fmla="*/ 0 h 6858000"/>
              <a:gd name="connsiteX1" fmla="*/ 1275627 w 2529723"/>
              <a:gd name="connsiteY1" fmla="*/ 0 h 6858000"/>
              <a:gd name="connsiteX2" fmla="*/ 1302560 w 2529723"/>
              <a:gd name="connsiteY2" fmla="*/ 24338 h 6858000"/>
              <a:gd name="connsiteX3" fmla="*/ 2522825 w 2529723"/>
              <a:gd name="connsiteY3" fmla="*/ 3678515 h 6858000"/>
              <a:gd name="connsiteX4" fmla="*/ 557500 w 2529723"/>
              <a:gd name="connsiteY4" fmla="*/ 6451411 h 6858000"/>
              <a:gd name="connsiteX5" fmla="*/ 32482 w 2529723"/>
              <a:gd name="connsiteY5" fmla="*/ 6849373 h 6858000"/>
              <a:gd name="connsiteX6" fmla="*/ 19531 w 2529723"/>
              <a:gd name="connsiteY6" fmla="*/ 6858000 h 6858000"/>
              <a:gd name="connsiteX7" fmla="*/ 0 w 2529723"/>
              <a:gd name="connsiteY7" fmla="*/ 6858000 h 6858000"/>
              <a:gd name="connsiteX8" fmla="*/ 14202 w 2529723"/>
              <a:gd name="connsiteY8" fmla="*/ 6848540 h 6858000"/>
              <a:gd name="connsiteX9" fmla="*/ 539221 w 2529723"/>
              <a:gd name="connsiteY9" fmla="*/ 6450578 h 6858000"/>
              <a:gd name="connsiteX10" fmla="*/ 2504546 w 2529723"/>
              <a:gd name="connsiteY10" fmla="*/ 3677682 h 6858000"/>
              <a:gd name="connsiteX11" fmla="*/ 1284280 w 2529723"/>
              <a:gd name="connsiteY11" fmla="*/ 23504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9723" h="6858000">
                <a:moveTo>
                  <a:pt x="1258269" y="0"/>
                </a:moveTo>
                <a:lnTo>
                  <a:pt x="1275627" y="0"/>
                </a:lnTo>
                <a:lnTo>
                  <a:pt x="1302560" y="24338"/>
                </a:lnTo>
                <a:cubicBezTo>
                  <a:pt x="2156831" y="855667"/>
                  <a:pt x="2590622" y="2191755"/>
                  <a:pt x="2522825" y="3678515"/>
                </a:cubicBezTo>
                <a:cubicBezTo>
                  <a:pt x="2459072" y="5076606"/>
                  <a:pt x="1519830" y="5692656"/>
                  <a:pt x="557500" y="6451411"/>
                </a:cubicBezTo>
                <a:cubicBezTo>
                  <a:pt x="382255" y="6589587"/>
                  <a:pt x="208689" y="6724853"/>
                  <a:pt x="32482" y="6849373"/>
                </a:cubicBezTo>
                <a:lnTo>
                  <a:pt x="19531" y="6858000"/>
                </a:lnTo>
                <a:lnTo>
                  <a:pt x="0" y="6858000"/>
                </a:lnTo>
                <a:lnTo>
                  <a:pt x="14202" y="6848540"/>
                </a:lnTo>
                <a:cubicBezTo>
                  <a:pt x="190409" y="6724020"/>
                  <a:pt x="363976" y="6588754"/>
                  <a:pt x="539221" y="6450578"/>
                </a:cubicBezTo>
                <a:cubicBezTo>
                  <a:pt x="1501550" y="5691822"/>
                  <a:pt x="2440792" y="5075773"/>
                  <a:pt x="2504546" y="3677682"/>
                </a:cubicBezTo>
                <a:cubicBezTo>
                  <a:pt x="2572343" y="2190921"/>
                  <a:pt x="2138551" y="854834"/>
                  <a:pt x="1284280" y="23504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1C6FEC9B-9608-4181-A9E5-A1B80E72021C}"/>
              </a:ext>
            </a:extLst>
          </p:cNvPr>
          <p:cNvSpPr/>
          <p:nvPr/>
        </p:nvSpPr>
        <p:spPr>
          <a:xfrm>
            <a:off x="1155402" y="0"/>
            <a:ext cx="2536434" cy="6858000"/>
          </a:xfrm>
          <a:custGeom>
            <a:avLst/>
            <a:gdLst>
              <a:gd name="connsiteX0" fmla="*/ 879731 w 2536434"/>
              <a:gd name="connsiteY0" fmla="*/ 0 h 6858000"/>
              <a:gd name="connsiteX1" fmla="*/ 913411 w 2536434"/>
              <a:gd name="connsiteY1" fmla="*/ 0 h 6858000"/>
              <a:gd name="connsiteX2" fmla="*/ 935535 w 2536434"/>
              <a:gd name="connsiteY2" fmla="*/ 14997 h 6858000"/>
              <a:gd name="connsiteX3" fmla="*/ 2536434 w 2536434"/>
              <a:gd name="connsiteY3" fmla="*/ 3621656 h 6858000"/>
              <a:gd name="connsiteX4" fmla="*/ 662084 w 2536434"/>
              <a:gd name="connsiteY4" fmla="*/ 6374814 h 6858000"/>
              <a:gd name="connsiteX5" fmla="*/ 145436 w 2536434"/>
              <a:gd name="connsiteY5" fmla="*/ 6780599 h 6858000"/>
              <a:gd name="connsiteX6" fmla="*/ 33680 w 2536434"/>
              <a:gd name="connsiteY6" fmla="*/ 6858000 h 6858000"/>
              <a:gd name="connsiteX7" fmla="*/ 0 w 2536434"/>
              <a:gd name="connsiteY7" fmla="*/ 6858000 h 6858000"/>
              <a:gd name="connsiteX8" fmla="*/ 111756 w 2536434"/>
              <a:gd name="connsiteY8" fmla="*/ 6780599 h 6858000"/>
              <a:gd name="connsiteX9" fmla="*/ 628404 w 2536434"/>
              <a:gd name="connsiteY9" fmla="*/ 6374814 h 6858000"/>
              <a:gd name="connsiteX10" fmla="*/ 2502754 w 2536434"/>
              <a:gd name="connsiteY10" fmla="*/ 3621656 h 6858000"/>
              <a:gd name="connsiteX11" fmla="*/ 901855 w 2536434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36434" h="6858000">
                <a:moveTo>
                  <a:pt x="879731" y="0"/>
                </a:moveTo>
                <a:lnTo>
                  <a:pt x="913411" y="0"/>
                </a:lnTo>
                <a:lnTo>
                  <a:pt x="935535" y="14997"/>
                </a:lnTo>
                <a:cubicBezTo>
                  <a:pt x="1962698" y="754641"/>
                  <a:pt x="2536434" y="2093192"/>
                  <a:pt x="2536434" y="3621656"/>
                </a:cubicBezTo>
                <a:cubicBezTo>
                  <a:pt x="2536434" y="4969131"/>
                  <a:pt x="1607709" y="5602839"/>
                  <a:pt x="662084" y="6374814"/>
                </a:cubicBezTo>
                <a:cubicBezTo>
                  <a:pt x="489881" y="6515397"/>
                  <a:pt x="319254" y="6653108"/>
                  <a:pt x="145436" y="6780599"/>
                </a:cubicBezTo>
                <a:lnTo>
                  <a:pt x="33680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AB1564ED-F26F-451D-97D6-A6EC3E83FD55}"/>
              </a:ext>
            </a:extLst>
          </p:cNvPr>
          <p:cNvSpPr/>
          <p:nvPr/>
        </p:nvSpPr>
        <p:spPr>
          <a:xfrm>
            <a:off x="924161" y="0"/>
            <a:ext cx="2261351" cy="6858000"/>
          </a:xfrm>
          <a:custGeom>
            <a:avLst/>
            <a:gdLst>
              <a:gd name="connsiteX0" fmla="*/ 879731 w 2521425"/>
              <a:gd name="connsiteY0" fmla="*/ 0 h 6858000"/>
              <a:gd name="connsiteX1" fmla="*/ 898402 w 2521425"/>
              <a:gd name="connsiteY1" fmla="*/ 0 h 6858000"/>
              <a:gd name="connsiteX2" fmla="*/ 920526 w 2521425"/>
              <a:gd name="connsiteY2" fmla="*/ 14997 h 6858000"/>
              <a:gd name="connsiteX3" fmla="*/ 2521425 w 2521425"/>
              <a:gd name="connsiteY3" fmla="*/ 3621656 h 6858000"/>
              <a:gd name="connsiteX4" fmla="*/ 647075 w 2521425"/>
              <a:gd name="connsiteY4" fmla="*/ 6374814 h 6858000"/>
              <a:gd name="connsiteX5" fmla="*/ 130427 w 2521425"/>
              <a:gd name="connsiteY5" fmla="*/ 6780599 h 6858000"/>
              <a:gd name="connsiteX6" fmla="*/ 18671 w 2521425"/>
              <a:gd name="connsiteY6" fmla="*/ 6858000 h 6858000"/>
              <a:gd name="connsiteX7" fmla="*/ 0 w 2521425"/>
              <a:gd name="connsiteY7" fmla="*/ 6858000 h 6858000"/>
              <a:gd name="connsiteX8" fmla="*/ 111756 w 2521425"/>
              <a:gd name="connsiteY8" fmla="*/ 6780599 h 6858000"/>
              <a:gd name="connsiteX9" fmla="*/ 628404 w 2521425"/>
              <a:gd name="connsiteY9" fmla="*/ 6374814 h 6858000"/>
              <a:gd name="connsiteX10" fmla="*/ 2502754 w 2521425"/>
              <a:gd name="connsiteY10" fmla="*/ 3621656 h 6858000"/>
              <a:gd name="connsiteX11" fmla="*/ 901855 w 2521425"/>
              <a:gd name="connsiteY11" fmla="*/ 1499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2521425" h="6858000">
                <a:moveTo>
                  <a:pt x="879731" y="0"/>
                </a:moveTo>
                <a:lnTo>
                  <a:pt x="898402" y="0"/>
                </a:lnTo>
                <a:lnTo>
                  <a:pt x="920526" y="14997"/>
                </a:lnTo>
                <a:cubicBezTo>
                  <a:pt x="1947689" y="754641"/>
                  <a:pt x="2521425" y="2093192"/>
                  <a:pt x="2521425" y="3621656"/>
                </a:cubicBezTo>
                <a:cubicBezTo>
                  <a:pt x="2521425" y="4969131"/>
                  <a:pt x="1592700" y="5602839"/>
                  <a:pt x="647075" y="6374814"/>
                </a:cubicBezTo>
                <a:cubicBezTo>
                  <a:pt x="474872" y="6515397"/>
                  <a:pt x="304245" y="6653108"/>
                  <a:pt x="130427" y="6780599"/>
                </a:cubicBezTo>
                <a:lnTo>
                  <a:pt x="18671" y="6858000"/>
                </a:lnTo>
                <a:lnTo>
                  <a:pt x="0" y="6858000"/>
                </a:lnTo>
                <a:lnTo>
                  <a:pt x="111756" y="6780599"/>
                </a:lnTo>
                <a:cubicBezTo>
                  <a:pt x="285574" y="6653108"/>
                  <a:pt x="456201" y="6515397"/>
                  <a:pt x="628404" y="6374814"/>
                </a:cubicBezTo>
                <a:cubicBezTo>
                  <a:pt x="1574029" y="5602839"/>
                  <a:pt x="2502754" y="4969131"/>
                  <a:pt x="2502754" y="3621656"/>
                </a:cubicBezTo>
                <a:cubicBezTo>
                  <a:pt x="2502754" y="2093192"/>
                  <a:pt x="1929018" y="754641"/>
                  <a:pt x="901855" y="1499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83551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6397E4A-EB6A-4FA6-AA4F-69EA0C70F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6ED0C-1DA7-41F0-94CF-6218B1FEDFF1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51A2F5D-7AC4-4F91-965A-7B6A45D6F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6E8B86-CDB8-482F-9D9F-1BFDA3638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5088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77965" y="507037"/>
            <a:ext cx="1571626" cy="533993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33700" y="524373"/>
            <a:ext cx="5959577" cy="532259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9277965" y="6296615"/>
            <a:ext cx="2505996" cy="365125"/>
          </a:xfrm>
        </p:spPr>
        <p:txBody>
          <a:bodyPr/>
          <a:lstStyle/>
          <a:p>
            <a:fld id="{EECF02AB-6034-4B88-BC5A-7C17CB0EF809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933699" y="6296615"/>
            <a:ext cx="595957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8734643" y="2853201"/>
            <a:ext cx="5383267" cy="604269"/>
          </a:xfrm>
        </p:spPr>
        <p:txBody>
          <a:bodyPr/>
          <a:lstStyle>
            <a:lvl1pPr algn="l">
              <a:defRPr/>
            </a:lvl1pPr>
          </a:lstStyle>
          <a:p>
            <a:fld id="{FAEF9944-A4F6-4C59-AEBD-678D6480B8EA}" type="slidenum">
              <a:rPr lang="en-US" smtClean="0"/>
              <a:pPr/>
              <a:t>‹N›</a:t>
            </a:fld>
            <a:endParaRPr lang="en-US" dirty="0"/>
          </a:p>
        </p:txBody>
      </p:sp>
      <p:cxnSp>
        <p:nvCxnSpPr>
          <p:cNvPr id="7" name="Straight Connector 6" title="Rule Line">
            <a:extLst>
              <a:ext uri="{FF2B5EF4-FFF2-40B4-BE49-F238E27FC236}">
                <a16:creationId xmlns:a16="http://schemas.microsoft.com/office/drawing/2014/main" id="{A1005B08-D2D4-455C-AA62-1200E43E7AF9}"/>
              </a:ext>
            </a:extLst>
          </p:cNvPr>
          <p:cNvCxnSpPr/>
          <p:nvPr/>
        </p:nvCxnSpPr>
        <p:spPr>
          <a:xfrm>
            <a:off x="9111582" y="571502"/>
            <a:ext cx="0" cy="5275467"/>
          </a:xfrm>
          <a:prstGeom prst="line">
            <a:avLst/>
          </a:prstGeom>
          <a:ln w="38100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87147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6923EF53-7767-4C94-BEF6-D452927945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3E5F3-28EE-488F-BD53-B744C06C3DEC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CF12700-F905-4CFA-970C-C81E05A64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DA1B1EE2-BCA3-432B-A32D-B04C7F1DD9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465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B84A89F5-6982-40AE-8108-88B93E85C8FF}"/>
              </a:ext>
            </a:extLst>
          </p:cNvPr>
          <p:cNvGrpSpPr/>
          <p:nvPr/>
        </p:nvGrpSpPr>
        <p:grpSpPr>
          <a:xfrm>
            <a:off x="3124577" y="0"/>
            <a:ext cx="4389519" cy="2916937"/>
            <a:chOff x="3124577" y="0"/>
            <a:chExt cx="4389519" cy="2916937"/>
          </a:xfrm>
        </p:grpSpPr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B80BED93-E30B-4492-A268-84C33CA4F067}"/>
                </a:ext>
              </a:extLst>
            </p:cNvPr>
            <p:cNvSpPr/>
            <p:nvPr/>
          </p:nvSpPr>
          <p:spPr>
            <a:xfrm>
              <a:off x="3320637" y="0"/>
              <a:ext cx="4013331" cy="2742133"/>
            </a:xfrm>
            <a:custGeom>
              <a:avLst/>
              <a:gdLst>
                <a:gd name="connsiteX0" fmla="*/ 294151 w 4013331"/>
                <a:gd name="connsiteY0" fmla="*/ 0 h 2742133"/>
                <a:gd name="connsiteX1" fmla="*/ 3844057 w 4013331"/>
                <a:gd name="connsiteY1" fmla="*/ 0 h 2742133"/>
                <a:gd name="connsiteX2" fmla="*/ 3892490 w 4013331"/>
                <a:gd name="connsiteY2" fmla="*/ 131440 h 2742133"/>
                <a:gd name="connsiteX3" fmla="*/ 4013331 w 4013331"/>
                <a:gd name="connsiteY3" fmla="*/ 941251 h 2742133"/>
                <a:gd name="connsiteX4" fmla="*/ 3804827 w 4013331"/>
                <a:gd name="connsiteY4" fmla="*/ 1540292 h 2742133"/>
                <a:gd name="connsiteX5" fmla="*/ 3187498 w 4013331"/>
                <a:gd name="connsiteY5" fmla="*/ 2098087 h 2742133"/>
                <a:gd name="connsiteX6" fmla="*/ 3051769 w 4013331"/>
                <a:gd name="connsiteY6" fmla="*/ 2204787 h 2742133"/>
                <a:gd name="connsiteX7" fmla="*/ 1936476 w 4013331"/>
                <a:gd name="connsiteY7" fmla="*/ 2742133 h 2742133"/>
                <a:gd name="connsiteX8" fmla="*/ 467303 w 4013331"/>
                <a:gd name="connsiteY8" fmla="*/ 1868695 h 2742133"/>
                <a:gd name="connsiteX9" fmla="*/ 310732 w 4013331"/>
                <a:gd name="connsiteY9" fmla="*/ 1645244 h 2742133"/>
                <a:gd name="connsiteX10" fmla="*/ 0 w 4013331"/>
                <a:gd name="connsiteY10" fmla="*/ 941251 h 2742133"/>
                <a:gd name="connsiteX11" fmla="*/ 187749 w 4013331"/>
                <a:gd name="connsiteY11" fmla="*/ 183076 h 2742133"/>
                <a:gd name="connsiteX12" fmla="*/ 288888 w 4013331"/>
                <a:gd name="connsiteY12" fmla="*/ 7329 h 2742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13331" h="2742133">
                  <a:moveTo>
                    <a:pt x="294151" y="0"/>
                  </a:moveTo>
                  <a:lnTo>
                    <a:pt x="3844057" y="0"/>
                  </a:lnTo>
                  <a:lnTo>
                    <a:pt x="3892490" y="131440"/>
                  </a:lnTo>
                  <a:cubicBezTo>
                    <a:pt x="3971777" y="378867"/>
                    <a:pt x="4013331" y="652783"/>
                    <a:pt x="4013331" y="941251"/>
                  </a:cubicBezTo>
                  <a:cubicBezTo>
                    <a:pt x="4013331" y="1171430"/>
                    <a:pt x="3948997" y="1356167"/>
                    <a:pt x="3804827" y="1540292"/>
                  </a:cubicBezTo>
                  <a:cubicBezTo>
                    <a:pt x="3654026" y="1732895"/>
                    <a:pt x="3427436" y="1910292"/>
                    <a:pt x="3187498" y="2098087"/>
                  </a:cubicBezTo>
                  <a:cubicBezTo>
                    <a:pt x="3143231" y="2132693"/>
                    <a:pt x="3097499" y="2168522"/>
                    <a:pt x="3051769" y="2204787"/>
                  </a:cubicBezTo>
                  <a:cubicBezTo>
                    <a:pt x="2642425" y="2529345"/>
                    <a:pt x="2343664" y="2742133"/>
                    <a:pt x="1936476" y="2742133"/>
                  </a:cubicBezTo>
                  <a:cubicBezTo>
                    <a:pt x="1316045" y="2742133"/>
                    <a:pt x="876647" y="2480932"/>
                    <a:pt x="467303" y="1868695"/>
                  </a:cubicBezTo>
                  <a:cubicBezTo>
                    <a:pt x="413736" y="1788559"/>
                    <a:pt x="361372" y="1715679"/>
                    <a:pt x="310732" y="1645244"/>
                  </a:cubicBezTo>
                  <a:cubicBezTo>
                    <a:pt x="100850" y="1353195"/>
                    <a:pt x="0" y="1201315"/>
                    <a:pt x="0" y="941251"/>
                  </a:cubicBezTo>
                  <a:cubicBezTo>
                    <a:pt x="0" y="683021"/>
                    <a:pt x="63214" y="427935"/>
                    <a:pt x="187749" y="183076"/>
                  </a:cubicBezTo>
                  <a:cubicBezTo>
                    <a:pt x="218215" y="123194"/>
                    <a:pt x="251953" y="64578"/>
                    <a:pt x="288888" y="7329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965F60C1-CD8B-4326-9B24-3D197CF382A6}"/>
                </a:ext>
              </a:extLst>
            </p:cNvPr>
            <p:cNvSpPr/>
            <p:nvPr/>
          </p:nvSpPr>
          <p:spPr>
            <a:xfrm>
              <a:off x="3566319" y="0"/>
              <a:ext cx="3401415" cy="2440484"/>
            </a:xfrm>
            <a:custGeom>
              <a:avLst/>
              <a:gdLst>
                <a:gd name="connsiteX0" fmla="*/ 332917 w 3401415"/>
                <a:gd name="connsiteY0" fmla="*/ 0 h 2440484"/>
                <a:gd name="connsiteX1" fmla="*/ 3207137 w 3401415"/>
                <a:gd name="connsiteY1" fmla="*/ 0 h 2440484"/>
                <a:gd name="connsiteX2" fmla="*/ 3242654 w 3401415"/>
                <a:gd name="connsiteY2" fmla="*/ 74937 h 2440484"/>
                <a:gd name="connsiteX3" fmla="*/ 3401415 w 3401415"/>
                <a:gd name="connsiteY3" fmla="*/ 914184 h 2440484"/>
                <a:gd name="connsiteX4" fmla="*/ 3224702 w 3401415"/>
                <a:gd name="connsiteY4" fmla="*/ 1421888 h 2440484"/>
                <a:gd name="connsiteX5" fmla="*/ 2701498 w 3401415"/>
                <a:gd name="connsiteY5" fmla="*/ 1894635 h 2440484"/>
                <a:gd name="connsiteX6" fmla="*/ 2586463 w 3401415"/>
                <a:gd name="connsiteY6" fmla="*/ 1985068 h 2440484"/>
                <a:gd name="connsiteX7" fmla="*/ 1641219 w 3401415"/>
                <a:gd name="connsiteY7" fmla="*/ 2440484 h 2440484"/>
                <a:gd name="connsiteX8" fmla="*/ 396053 w 3401415"/>
                <a:gd name="connsiteY8" fmla="*/ 1700219 h 2440484"/>
                <a:gd name="connsiteX9" fmla="*/ 263354 w 3401415"/>
                <a:gd name="connsiteY9" fmla="*/ 1510839 h 2440484"/>
                <a:gd name="connsiteX10" fmla="*/ 0 w 3401415"/>
                <a:gd name="connsiteY10" fmla="*/ 914184 h 2440484"/>
                <a:gd name="connsiteX11" fmla="*/ 159122 w 3401415"/>
                <a:gd name="connsiteY11" fmla="*/ 271610 h 2440484"/>
                <a:gd name="connsiteX12" fmla="*/ 244841 w 3401415"/>
                <a:gd name="connsiteY12" fmla="*/ 122658 h 2440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401415" h="2440484">
                  <a:moveTo>
                    <a:pt x="332917" y="0"/>
                  </a:moveTo>
                  <a:lnTo>
                    <a:pt x="3207137" y="0"/>
                  </a:lnTo>
                  <a:lnTo>
                    <a:pt x="3242654" y="74937"/>
                  </a:lnTo>
                  <a:cubicBezTo>
                    <a:pt x="3346386" y="322243"/>
                    <a:pt x="3401415" y="608579"/>
                    <a:pt x="3401415" y="914184"/>
                  </a:cubicBezTo>
                  <a:cubicBezTo>
                    <a:pt x="3401415" y="1109268"/>
                    <a:pt x="3346890" y="1265837"/>
                    <a:pt x="3224702" y="1421888"/>
                  </a:cubicBezTo>
                  <a:cubicBezTo>
                    <a:pt x="3096894" y="1585125"/>
                    <a:pt x="2904852" y="1735475"/>
                    <a:pt x="2701498" y="1894635"/>
                  </a:cubicBezTo>
                  <a:cubicBezTo>
                    <a:pt x="2663980" y="1923966"/>
                    <a:pt x="2625221" y="1954332"/>
                    <a:pt x="2586463" y="1985068"/>
                  </a:cubicBezTo>
                  <a:cubicBezTo>
                    <a:pt x="2239532" y="2260140"/>
                    <a:pt x="1986324" y="2440484"/>
                    <a:pt x="1641219" y="2440484"/>
                  </a:cubicBezTo>
                  <a:cubicBezTo>
                    <a:pt x="1115386" y="2440484"/>
                    <a:pt x="742984" y="2219109"/>
                    <a:pt x="396053" y="1700219"/>
                  </a:cubicBezTo>
                  <a:cubicBezTo>
                    <a:pt x="350653" y="1632303"/>
                    <a:pt x="306273" y="1570535"/>
                    <a:pt x="263354" y="1510839"/>
                  </a:cubicBezTo>
                  <a:cubicBezTo>
                    <a:pt x="85473" y="1263318"/>
                    <a:pt x="0" y="1134597"/>
                    <a:pt x="0" y="914184"/>
                  </a:cubicBezTo>
                  <a:cubicBezTo>
                    <a:pt x="0" y="695327"/>
                    <a:pt x="53576" y="479135"/>
                    <a:pt x="159122" y="271610"/>
                  </a:cubicBezTo>
                  <a:cubicBezTo>
                    <a:pt x="184943" y="220858"/>
                    <a:pt x="213538" y="171179"/>
                    <a:pt x="244841" y="122658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9511D06-104E-440E-8049-4CDCE4B87E96}"/>
                </a:ext>
              </a:extLst>
            </p:cNvPr>
            <p:cNvSpPr/>
            <p:nvPr/>
          </p:nvSpPr>
          <p:spPr>
            <a:xfrm>
              <a:off x="3232490" y="0"/>
              <a:ext cx="4164597" cy="2817185"/>
            </a:xfrm>
            <a:custGeom>
              <a:avLst/>
              <a:gdLst>
                <a:gd name="connsiteX0" fmla="*/ 237339 w 4130517"/>
                <a:gd name="connsiteY0" fmla="*/ 0 h 2806419"/>
                <a:gd name="connsiteX1" fmla="*/ 3997489 w 4130517"/>
                <a:gd name="connsiteY1" fmla="*/ 0 h 2806419"/>
                <a:gd name="connsiteX2" fmla="*/ 4006148 w 4130517"/>
                <a:gd name="connsiteY2" fmla="*/ 24333 h 2806419"/>
                <a:gd name="connsiteX3" fmla="*/ 4130517 w 4130517"/>
                <a:gd name="connsiteY3" fmla="*/ 887307 h 2806419"/>
                <a:gd name="connsiteX4" fmla="*/ 3915925 w 4130517"/>
                <a:gd name="connsiteY4" fmla="*/ 1525677 h 2806419"/>
                <a:gd name="connsiteX5" fmla="*/ 3280571 w 4130517"/>
                <a:gd name="connsiteY5" fmla="*/ 2120090 h 2806419"/>
                <a:gd name="connsiteX6" fmla="*/ 3140878 w 4130517"/>
                <a:gd name="connsiteY6" fmla="*/ 2233796 h 2806419"/>
                <a:gd name="connsiteX7" fmla="*/ 1993019 w 4130517"/>
                <a:gd name="connsiteY7" fmla="*/ 2806419 h 2806419"/>
                <a:gd name="connsiteX8" fmla="*/ 480948 w 4130517"/>
                <a:gd name="connsiteY8" fmla="*/ 1875638 h 2806419"/>
                <a:gd name="connsiteX9" fmla="*/ 319805 w 4130517"/>
                <a:gd name="connsiteY9" fmla="*/ 1637519 h 2806419"/>
                <a:gd name="connsiteX10" fmla="*/ 0 w 4130517"/>
                <a:gd name="connsiteY10" fmla="*/ 887307 h 2806419"/>
                <a:gd name="connsiteX11" fmla="*/ 193231 w 4130517"/>
                <a:gd name="connsiteY11" fmla="*/ 79360 h 280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130517" h="2806419">
                  <a:moveTo>
                    <a:pt x="237339" y="0"/>
                  </a:moveTo>
                  <a:lnTo>
                    <a:pt x="3997489" y="0"/>
                  </a:lnTo>
                  <a:lnTo>
                    <a:pt x="4006148" y="24333"/>
                  </a:lnTo>
                  <a:cubicBezTo>
                    <a:pt x="4087750" y="288004"/>
                    <a:pt x="4130517" y="579903"/>
                    <a:pt x="4130517" y="887307"/>
                  </a:cubicBezTo>
                  <a:cubicBezTo>
                    <a:pt x="4130517" y="1132599"/>
                    <a:pt x="4064304" y="1329464"/>
                    <a:pt x="3915925" y="1525677"/>
                  </a:cubicBezTo>
                  <a:cubicBezTo>
                    <a:pt x="3760721" y="1730924"/>
                    <a:pt x="3527514" y="1919967"/>
                    <a:pt x="3280571" y="2120090"/>
                  </a:cubicBezTo>
                  <a:cubicBezTo>
                    <a:pt x="3235011" y="2156968"/>
                    <a:pt x="3187944" y="2195151"/>
                    <a:pt x="3140878" y="2233796"/>
                  </a:cubicBezTo>
                  <a:cubicBezTo>
                    <a:pt x="2719582" y="2579662"/>
                    <a:pt x="2412097" y="2806419"/>
                    <a:pt x="1993019" y="2806419"/>
                  </a:cubicBezTo>
                  <a:cubicBezTo>
                    <a:pt x="1354472" y="2806419"/>
                    <a:pt x="902244" y="2528070"/>
                    <a:pt x="480948" y="1875638"/>
                  </a:cubicBezTo>
                  <a:cubicBezTo>
                    <a:pt x="425816" y="1790244"/>
                    <a:pt x="371924" y="1712578"/>
                    <a:pt x="319805" y="1637519"/>
                  </a:cubicBezTo>
                  <a:cubicBezTo>
                    <a:pt x="103795" y="1326296"/>
                    <a:pt x="0" y="1164446"/>
                    <a:pt x="0" y="887307"/>
                  </a:cubicBezTo>
                  <a:cubicBezTo>
                    <a:pt x="0" y="612125"/>
                    <a:pt x="65060" y="340293"/>
                    <a:pt x="193231" y="79360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164F6B39-7B0A-4839-9F52-1FFA2044F248}"/>
                </a:ext>
              </a:extLst>
            </p:cNvPr>
            <p:cNvSpPr/>
            <p:nvPr/>
          </p:nvSpPr>
          <p:spPr>
            <a:xfrm>
              <a:off x="3124577" y="0"/>
              <a:ext cx="4389519" cy="2916937"/>
            </a:xfrm>
            <a:custGeom>
              <a:avLst/>
              <a:gdLst>
                <a:gd name="connsiteX0" fmla="*/ 208215 w 4389519"/>
                <a:gd name="connsiteY0" fmla="*/ 0 h 2916937"/>
                <a:gd name="connsiteX1" fmla="*/ 4284014 w 4389519"/>
                <a:gd name="connsiteY1" fmla="*/ 0 h 2916937"/>
                <a:gd name="connsiteX2" fmla="*/ 4335794 w 4389519"/>
                <a:gd name="connsiteY2" fmla="*/ 207911 h 2916937"/>
                <a:gd name="connsiteX3" fmla="*/ 4376420 w 4389519"/>
                <a:gd name="connsiteY3" fmla="*/ 1078865 h 2916937"/>
                <a:gd name="connsiteX4" fmla="*/ 4090147 w 4389519"/>
                <a:gd name="connsiteY4" fmla="*/ 1734728 h 2916937"/>
                <a:gd name="connsiteX5" fmla="*/ 3362552 w 4389519"/>
                <a:gd name="connsiteY5" fmla="*/ 2305097 h 2916937"/>
                <a:gd name="connsiteX6" fmla="*/ 3204152 w 4389519"/>
                <a:gd name="connsiteY6" fmla="*/ 2412521 h 2916937"/>
                <a:gd name="connsiteX7" fmla="*/ 1936072 w 4389519"/>
                <a:gd name="connsiteY7" fmla="*/ 2912360 h 2916937"/>
                <a:gd name="connsiteX8" fmla="*/ 421690 w 4389519"/>
                <a:gd name="connsiteY8" fmla="*/ 1787063 h 2916937"/>
                <a:gd name="connsiteX9" fmla="*/ 273167 w 4389519"/>
                <a:gd name="connsiteY9" fmla="*/ 1520080 h 2916937"/>
                <a:gd name="connsiteX10" fmla="*/ 4118 w 4389519"/>
                <a:gd name="connsiteY10" fmla="*/ 696338 h 2916937"/>
                <a:gd name="connsiteX11" fmla="*/ 175984 w 4389519"/>
                <a:gd name="connsiteY11" fmla="*/ 60381 h 29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89519" h="2916937">
                  <a:moveTo>
                    <a:pt x="208215" y="0"/>
                  </a:moveTo>
                  <a:lnTo>
                    <a:pt x="4284014" y="0"/>
                  </a:lnTo>
                  <a:lnTo>
                    <a:pt x="4335794" y="207911"/>
                  </a:lnTo>
                  <a:cubicBezTo>
                    <a:pt x="4388748" y="479686"/>
                    <a:pt x="4403109" y="773803"/>
                    <a:pt x="4376420" y="1078865"/>
                  </a:cubicBezTo>
                  <a:cubicBezTo>
                    <a:pt x="4353703" y="1338514"/>
                    <a:pt x="4265383" y="1540772"/>
                    <a:pt x="4090147" y="1734728"/>
                  </a:cubicBezTo>
                  <a:cubicBezTo>
                    <a:pt x="3906850" y="1937616"/>
                    <a:pt x="3642485" y="2116128"/>
                    <a:pt x="3362552" y="2305097"/>
                  </a:cubicBezTo>
                  <a:cubicBezTo>
                    <a:pt x="3310910" y="2339914"/>
                    <a:pt x="3257553" y="2375972"/>
                    <a:pt x="3204152" y="2412521"/>
                  </a:cubicBezTo>
                  <a:cubicBezTo>
                    <a:pt x="2726165" y="2739616"/>
                    <a:pt x="2379682" y="2951171"/>
                    <a:pt x="1936072" y="2912360"/>
                  </a:cubicBezTo>
                  <a:cubicBezTo>
                    <a:pt x="1260148" y="2853224"/>
                    <a:pt x="807225" y="2516700"/>
                    <a:pt x="421690" y="1787063"/>
                  </a:cubicBezTo>
                  <a:cubicBezTo>
                    <a:pt x="371240" y="1691563"/>
                    <a:pt x="321385" y="1604361"/>
                    <a:pt x="273167" y="1520080"/>
                  </a:cubicBezTo>
                  <a:cubicBezTo>
                    <a:pt x="73334" y="1170636"/>
                    <a:pt x="-21548" y="989700"/>
                    <a:pt x="4118" y="696338"/>
                  </a:cubicBezTo>
                  <a:cubicBezTo>
                    <a:pt x="23232" y="477870"/>
                    <a:pt x="80908" y="264786"/>
                    <a:pt x="175984" y="60381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03099122-D80B-4389-A1CF-52C635217F4B}"/>
              </a:ext>
            </a:extLst>
          </p:cNvPr>
          <p:cNvGrpSpPr/>
          <p:nvPr/>
        </p:nvGrpSpPr>
        <p:grpSpPr>
          <a:xfrm>
            <a:off x="8122942" y="0"/>
            <a:ext cx="4069058" cy="3547008"/>
            <a:chOff x="8122942" y="0"/>
            <a:chExt cx="4069058" cy="3547008"/>
          </a:xfrm>
        </p:grpSpPr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CA535D59-CDAA-4AA9-84AC-A6142E857FE2}"/>
                </a:ext>
              </a:extLst>
            </p:cNvPr>
            <p:cNvSpPr/>
            <p:nvPr/>
          </p:nvSpPr>
          <p:spPr>
            <a:xfrm>
              <a:off x="8122942" y="0"/>
              <a:ext cx="4069058" cy="3547008"/>
            </a:xfrm>
            <a:custGeom>
              <a:avLst/>
              <a:gdLst>
                <a:gd name="connsiteX0" fmla="*/ 305212 w 4069058"/>
                <a:gd name="connsiteY0" fmla="*/ 0 h 3547008"/>
                <a:gd name="connsiteX1" fmla="*/ 4069058 w 4069058"/>
                <a:gd name="connsiteY1" fmla="*/ 0 h 3547008"/>
                <a:gd name="connsiteX2" fmla="*/ 4069058 w 4069058"/>
                <a:gd name="connsiteY2" fmla="*/ 2865785 h 3547008"/>
                <a:gd name="connsiteX3" fmla="*/ 3996814 w 4069058"/>
                <a:gd name="connsiteY3" fmla="*/ 2947457 h 3547008"/>
                <a:gd name="connsiteX4" fmla="*/ 2732780 w 4069058"/>
                <a:gd name="connsiteY4" fmla="*/ 3541640 h 3547008"/>
                <a:gd name="connsiteX5" fmla="*/ 1317550 w 4069058"/>
                <a:gd name="connsiteY5" fmla="*/ 3015110 h 3547008"/>
                <a:gd name="connsiteX6" fmla="*/ 1140977 w 4069058"/>
                <a:gd name="connsiteY6" fmla="*/ 2901419 h 3547008"/>
                <a:gd name="connsiteX7" fmla="*/ 330269 w 4069058"/>
                <a:gd name="connsiteY7" fmla="*/ 2297252 h 3547008"/>
                <a:gd name="connsiteX8" fmla="*/ 13299 w 4069058"/>
                <a:gd name="connsiteY8" fmla="*/ 1599966 h 3547008"/>
                <a:gd name="connsiteX9" fmla="*/ 217457 w 4069058"/>
                <a:gd name="connsiteY9" fmla="*/ 178659 h 3547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69058" h="3547008">
                  <a:moveTo>
                    <a:pt x="305212" y="0"/>
                  </a:moveTo>
                  <a:lnTo>
                    <a:pt x="4069058" y="0"/>
                  </a:lnTo>
                  <a:lnTo>
                    <a:pt x="4069058" y="2865785"/>
                  </a:lnTo>
                  <a:lnTo>
                    <a:pt x="3996814" y="2947457"/>
                  </a:lnTo>
                  <a:cubicBezTo>
                    <a:pt x="3654887" y="3311545"/>
                    <a:pt x="3252443" y="3496175"/>
                    <a:pt x="2732780" y="3541640"/>
                  </a:cubicBezTo>
                  <a:cubicBezTo>
                    <a:pt x="2236701" y="3585041"/>
                    <a:pt x="1850359" y="3361306"/>
                    <a:pt x="1317550" y="3015110"/>
                  </a:cubicBezTo>
                  <a:cubicBezTo>
                    <a:pt x="1258026" y="2976425"/>
                    <a:pt x="1198546" y="2938265"/>
                    <a:pt x="1140977" y="2901419"/>
                  </a:cubicBezTo>
                  <a:cubicBezTo>
                    <a:pt x="828927" y="2701433"/>
                    <a:pt x="534230" y="2512513"/>
                    <a:pt x="330269" y="2297252"/>
                  </a:cubicBezTo>
                  <a:cubicBezTo>
                    <a:pt x="135278" y="2091465"/>
                    <a:pt x="37487" y="1876435"/>
                    <a:pt x="13299" y="1599966"/>
                  </a:cubicBezTo>
                  <a:cubicBezTo>
                    <a:pt x="-32170" y="1080250"/>
                    <a:pt x="39709" y="589889"/>
                    <a:pt x="217457" y="178659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6948CC-6D51-4092-887C-B0664DC102C7}"/>
                </a:ext>
              </a:extLst>
            </p:cNvPr>
            <p:cNvSpPr/>
            <p:nvPr/>
          </p:nvSpPr>
          <p:spPr>
            <a:xfrm flipH="1">
              <a:off x="8319994" y="0"/>
              <a:ext cx="3872006" cy="3321595"/>
            </a:xfrm>
            <a:custGeom>
              <a:avLst/>
              <a:gdLst>
                <a:gd name="connsiteX0" fmla="*/ 3466434 w 3872006"/>
                <a:gd name="connsiteY0" fmla="*/ 0 h 3321595"/>
                <a:gd name="connsiteX1" fmla="*/ 65800 w 3872006"/>
                <a:gd name="connsiteY1" fmla="*/ 0 h 3321595"/>
                <a:gd name="connsiteX2" fmla="*/ 0 w 3872006"/>
                <a:gd name="connsiteY2" fmla="*/ 59511 h 3321595"/>
                <a:gd name="connsiteX3" fmla="*/ 0 w 3872006"/>
                <a:gd name="connsiteY3" fmla="*/ 2518435 h 3321595"/>
                <a:gd name="connsiteX4" fmla="*/ 80122 w 3872006"/>
                <a:gd name="connsiteY4" fmla="*/ 2618704 h 3321595"/>
                <a:gd name="connsiteX5" fmla="*/ 1549501 w 3872006"/>
                <a:gd name="connsiteY5" fmla="*/ 3321595 h 3321595"/>
                <a:gd name="connsiteX6" fmla="*/ 2796711 w 3872006"/>
                <a:gd name="connsiteY6" fmla="*/ 2749441 h 3321595"/>
                <a:gd name="connsiteX7" fmla="*/ 2948494 w 3872006"/>
                <a:gd name="connsiteY7" fmla="*/ 2635829 h 3321595"/>
                <a:gd name="connsiteX8" fmla="*/ 3638840 w 3872006"/>
                <a:gd name="connsiteY8" fmla="*/ 2041901 h 3321595"/>
                <a:gd name="connsiteX9" fmla="*/ 3872006 w 3872006"/>
                <a:gd name="connsiteY9" fmla="*/ 1404055 h 3321595"/>
                <a:gd name="connsiteX10" fmla="*/ 3467973 w 3872006"/>
                <a:gd name="connsiteY10" fmla="*/ 1974 h 33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2006" h="3321595">
                  <a:moveTo>
                    <a:pt x="3466434" y="0"/>
                  </a:moveTo>
                  <a:lnTo>
                    <a:pt x="65800" y="0"/>
                  </a:lnTo>
                  <a:lnTo>
                    <a:pt x="0" y="59511"/>
                  </a:lnTo>
                  <a:lnTo>
                    <a:pt x="0" y="2518435"/>
                  </a:lnTo>
                  <a:lnTo>
                    <a:pt x="80122" y="2618704"/>
                  </a:lnTo>
                  <a:cubicBezTo>
                    <a:pt x="490323" y="3108658"/>
                    <a:pt x="942414" y="3321595"/>
                    <a:pt x="1549501" y="3321595"/>
                  </a:cubicBezTo>
                  <a:cubicBezTo>
                    <a:pt x="2004852" y="3321595"/>
                    <a:pt x="2338950" y="3095023"/>
                    <a:pt x="2796711" y="2749441"/>
                  </a:cubicBezTo>
                  <a:cubicBezTo>
                    <a:pt x="2847850" y="2710827"/>
                    <a:pt x="2898991" y="2672676"/>
                    <a:pt x="2948494" y="2635829"/>
                  </a:cubicBezTo>
                  <a:cubicBezTo>
                    <a:pt x="3216812" y="2435869"/>
                    <a:pt x="3470203" y="2246981"/>
                    <a:pt x="3638840" y="2041901"/>
                  </a:cubicBezTo>
                  <a:cubicBezTo>
                    <a:pt x="3800062" y="1845849"/>
                    <a:pt x="3872006" y="1649145"/>
                    <a:pt x="3872006" y="1404055"/>
                  </a:cubicBezTo>
                  <a:cubicBezTo>
                    <a:pt x="3872006" y="866538"/>
                    <a:pt x="3729694" y="376466"/>
                    <a:pt x="3467973" y="1974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5F9FD94-99CC-42AD-8E66-CF99E8FD5A94}"/>
                </a:ext>
              </a:extLst>
            </p:cNvPr>
            <p:cNvSpPr/>
            <p:nvPr/>
          </p:nvSpPr>
          <p:spPr>
            <a:xfrm flipH="1">
              <a:off x="8729240" y="9274"/>
              <a:ext cx="3462454" cy="3010961"/>
            </a:xfrm>
            <a:custGeom>
              <a:avLst/>
              <a:gdLst>
                <a:gd name="connsiteX0" fmla="*/ 2953507 w 3462454"/>
                <a:gd name="connsiteY0" fmla="*/ 0 h 3010961"/>
                <a:gd name="connsiteX1" fmla="*/ 477652 w 3462454"/>
                <a:gd name="connsiteY1" fmla="*/ 0 h 3010961"/>
                <a:gd name="connsiteX2" fmla="*/ 327396 w 3462454"/>
                <a:gd name="connsiteY2" fmla="*/ 113681 h 3010961"/>
                <a:gd name="connsiteX3" fmla="*/ 46554 w 3462454"/>
                <a:gd name="connsiteY3" fmla="*/ 391785 h 3010961"/>
                <a:gd name="connsiteX4" fmla="*/ 0 w 3462454"/>
                <a:gd name="connsiteY4" fmla="*/ 453516 h 3010961"/>
                <a:gd name="connsiteX5" fmla="*/ 0 w 3462454"/>
                <a:gd name="connsiteY5" fmla="*/ 2083461 h 3010961"/>
                <a:gd name="connsiteX6" fmla="*/ 26382 w 3462454"/>
                <a:gd name="connsiteY6" fmla="*/ 2118637 h 3010961"/>
                <a:gd name="connsiteX7" fmla="*/ 101620 w 3462454"/>
                <a:gd name="connsiteY7" fmla="*/ 2222744 h 3010961"/>
                <a:gd name="connsiteX8" fmla="*/ 1494064 w 3462454"/>
                <a:gd name="connsiteY8" fmla="*/ 3010961 h 3010961"/>
                <a:gd name="connsiteX9" fmla="*/ 2551110 w 3462454"/>
                <a:gd name="connsiteY9" fmla="*/ 2526044 h 3010961"/>
                <a:gd name="connsiteX10" fmla="*/ 2679751 w 3462454"/>
                <a:gd name="connsiteY10" fmla="*/ 2429754 h 3010961"/>
                <a:gd name="connsiteX11" fmla="*/ 3264840 w 3462454"/>
                <a:gd name="connsiteY11" fmla="*/ 1926383 h 3010961"/>
                <a:gd name="connsiteX12" fmla="*/ 3462454 w 3462454"/>
                <a:gd name="connsiteY12" fmla="*/ 1385790 h 3010961"/>
                <a:gd name="connsiteX13" fmla="*/ 3018820 w 3462454"/>
                <a:gd name="connsiteY13" fmla="*/ 67626 h 3010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62454" h="3010961">
                  <a:moveTo>
                    <a:pt x="2953507" y="0"/>
                  </a:moveTo>
                  <a:lnTo>
                    <a:pt x="477652" y="0"/>
                  </a:lnTo>
                  <a:lnTo>
                    <a:pt x="327396" y="113681"/>
                  </a:lnTo>
                  <a:cubicBezTo>
                    <a:pt x="222344" y="200626"/>
                    <a:pt x="128536" y="293564"/>
                    <a:pt x="46554" y="391785"/>
                  </a:cubicBezTo>
                  <a:lnTo>
                    <a:pt x="0" y="453516"/>
                  </a:lnTo>
                  <a:lnTo>
                    <a:pt x="0" y="2083461"/>
                  </a:lnTo>
                  <a:lnTo>
                    <a:pt x="26382" y="2118637"/>
                  </a:lnTo>
                  <a:cubicBezTo>
                    <a:pt x="51135" y="2152065"/>
                    <a:pt x="76235" y="2186586"/>
                    <a:pt x="101620" y="2222744"/>
                  </a:cubicBezTo>
                  <a:cubicBezTo>
                    <a:pt x="489585" y="2775245"/>
                    <a:pt x="906035" y="3010961"/>
                    <a:pt x="1494064" y="3010961"/>
                  </a:cubicBezTo>
                  <a:cubicBezTo>
                    <a:pt x="1879987" y="3010961"/>
                    <a:pt x="2163144" y="2818935"/>
                    <a:pt x="2551110" y="2526044"/>
                  </a:cubicBezTo>
                  <a:cubicBezTo>
                    <a:pt x="2594452" y="2493317"/>
                    <a:pt x="2637795" y="2460984"/>
                    <a:pt x="2679751" y="2429754"/>
                  </a:cubicBezTo>
                  <a:cubicBezTo>
                    <a:pt x="2907158" y="2260282"/>
                    <a:pt x="3121914" y="2100194"/>
                    <a:pt x="3264840" y="1926383"/>
                  </a:cubicBezTo>
                  <a:cubicBezTo>
                    <a:pt x="3401480" y="1760224"/>
                    <a:pt x="3462454" y="1593511"/>
                    <a:pt x="3462454" y="1385790"/>
                  </a:cubicBezTo>
                  <a:cubicBezTo>
                    <a:pt x="3462454" y="865148"/>
                    <a:pt x="3304918" y="397028"/>
                    <a:pt x="3018820" y="67626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47D3E70-A759-410D-B5DB-855218E138C3}"/>
                </a:ext>
              </a:extLst>
            </p:cNvPr>
            <p:cNvSpPr/>
            <p:nvPr/>
          </p:nvSpPr>
          <p:spPr>
            <a:xfrm flipH="1">
              <a:off x="8243247" y="9274"/>
              <a:ext cx="3948447" cy="3411460"/>
            </a:xfrm>
            <a:custGeom>
              <a:avLst/>
              <a:gdLst>
                <a:gd name="connsiteX0" fmla="*/ 3564894 w 3904481"/>
                <a:gd name="connsiteY0" fmla="*/ 0 h 3411460"/>
                <a:gd name="connsiteX1" fmla="*/ 0 w 3904481"/>
                <a:gd name="connsiteY1" fmla="*/ 0 h 3411460"/>
                <a:gd name="connsiteX2" fmla="*/ 0 w 3904481"/>
                <a:gd name="connsiteY2" fmla="*/ 2659993 h 3411460"/>
                <a:gd name="connsiteX3" fmla="*/ 1876 w 3904481"/>
                <a:gd name="connsiteY3" fmla="*/ 2662425 h 3411460"/>
                <a:gd name="connsiteX4" fmla="*/ 1514161 w 3904481"/>
                <a:gd name="connsiteY4" fmla="*/ 3411460 h 3411460"/>
                <a:gd name="connsiteX5" fmla="*/ 2797788 w 3904481"/>
                <a:gd name="connsiteY5" fmla="*/ 2801744 h 3411460"/>
                <a:gd name="connsiteX6" fmla="*/ 2954004 w 3904481"/>
                <a:gd name="connsiteY6" fmla="*/ 2680673 h 3411460"/>
                <a:gd name="connsiteX7" fmla="*/ 3664508 w 3904481"/>
                <a:gd name="connsiteY7" fmla="*/ 2047754 h 3411460"/>
                <a:gd name="connsiteX8" fmla="*/ 3904481 w 3904481"/>
                <a:gd name="connsiteY8" fmla="*/ 1368033 h 3411460"/>
                <a:gd name="connsiteX9" fmla="*/ 3596499 w 3904481"/>
                <a:gd name="connsiteY9" fmla="*/ 52268 h 341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4481" h="3411460">
                  <a:moveTo>
                    <a:pt x="3564894" y="0"/>
                  </a:moveTo>
                  <a:lnTo>
                    <a:pt x="0" y="0"/>
                  </a:lnTo>
                  <a:lnTo>
                    <a:pt x="0" y="2659993"/>
                  </a:lnTo>
                  <a:lnTo>
                    <a:pt x="1876" y="2662425"/>
                  </a:lnTo>
                  <a:cubicBezTo>
                    <a:pt x="424055" y="3184544"/>
                    <a:pt x="889346" y="3411460"/>
                    <a:pt x="1514161" y="3411460"/>
                  </a:cubicBezTo>
                  <a:cubicBezTo>
                    <a:pt x="1982808" y="3411460"/>
                    <a:pt x="2326661" y="3170014"/>
                    <a:pt x="2797788" y="2801744"/>
                  </a:cubicBezTo>
                  <a:cubicBezTo>
                    <a:pt x="2850420" y="2760595"/>
                    <a:pt x="2903054" y="2719940"/>
                    <a:pt x="2954004" y="2680673"/>
                  </a:cubicBezTo>
                  <a:cubicBezTo>
                    <a:pt x="3230156" y="2467586"/>
                    <a:pt x="3490946" y="2266297"/>
                    <a:pt x="3664508" y="2047754"/>
                  </a:cubicBezTo>
                  <a:cubicBezTo>
                    <a:pt x="3830437" y="1838832"/>
                    <a:pt x="3904481" y="1629214"/>
                    <a:pt x="3904481" y="1368033"/>
                  </a:cubicBezTo>
                  <a:cubicBezTo>
                    <a:pt x="3904481" y="877057"/>
                    <a:pt x="3796872" y="423228"/>
                    <a:pt x="3596499" y="52268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90302A25-2D4F-4AD5-B0E9-C12184C3599E}"/>
              </a:ext>
            </a:extLst>
          </p:cNvPr>
          <p:cNvGrpSpPr/>
          <p:nvPr/>
        </p:nvGrpSpPr>
        <p:grpSpPr>
          <a:xfrm>
            <a:off x="-1" y="1355238"/>
            <a:ext cx="4381339" cy="5510713"/>
            <a:chOff x="0" y="1347287"/>
            <a:chExt cx="4259808" cy="5510713"/>
          </a:xfrm>
        </p:grpSpPr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227AF03-773A-4B1E-8FED-67198038E60D}"/>
                </a:ext>
              </a:extLst>
            </p:cNvPr>
            <p:cNvSpPr/>
            <p:nvPr/>
          </p:nvSpPr>
          <p:spPr>
            <a:xfrm>
              <a:off x="0" y="1676545"/>
              <a:ext cx="4174269" cy="5181455"/>
            </a:xfrm>
            <a:custGeom>
              <a:avLst/>
              <a:gdLst>
                <a:gd name="connsiteX0" fmla="*/ 1155130 w 4174269"/>
                <a:gd name="connsiteY0" fmla="*/ 990 h 5181455"/>
                <a:gd name="connsiteX1" fmla="*/ 2396955 w 4174269"/>
                <a:gd name="connsiteY1" fmla="*/ 367328 h 5181455"/>
                <a:gd name="connsiteX2" fmla="*/ 3827960 w 4174269"/>
                <a:gd name="connsiteY2" fmla="*/ 4749328 h 5181455"/>
                <a:gd name="connsiteX3" fmla="*/ 3561502 w 4174269"/>
                <a:gd name="connsiteY3" fmla="*/ 5090948 h 5181455"/>
                <a:gd name="connsiteX4" fmla="*/ 3452726 w 4174269"/>
                <a:gd name="connsiteY4" fmla="*/ 5181455 h 5181455"/>
                <a:gd name="connsiteX5" fmla="*/ 0 w 4174269"/>
                <a:gd name="connsiteY5" fmla="*/ 5181455 h 5181455"/>
                <a:gd name="connsiteX6" fmla="*/ 0 w 4174269"/>
                <a:gd name="connsiteY6" fmla="*/ 251605 h 5181455"/>
                <a:gd name="connsiteX7" fmla="*/ 157396 w 4174269"/>
                <a:gd name="connsiteY7" fmla="*/ 182600 h 5181455"/>
                <a:gd name="connsiteX8" fmla="*/ 1155130 w 4174269"/>
                <a:gd name="connsiteY8" fmla="*/ 990 h 5181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74269" h="5181455">
                  <a:moveTo>
                    <a:pt x="1155130" y="990"/>
                  </a:moveTo>
                  <a:cubicBezTo>
                    <a:pt x="1564667" y="12730"/>
                    <a:pt x="1984593" y="129250"/>
                    <a:pt x="2396955" y="367328"/>
                  </a:cubicBezTo>
                  <a:cubicBezTo>
                    <a:pt x="3871760" y="1218807"/>
                    <a:pt x="4678347" y="3276416"/>
                    <a:pt x="3827960" y="4749328"/>
                  </a:cubicBezTo>
                  <a:cubicBezTo>
                    <a:pt x="3748235" y="4887417"/>
                    <a:pt x="3658928" y="4998272"/>
                    <a:pt x="3561502" y="5090948"/>
                  </a:cubicBezTo>
                  <a:lnTo>
                    <a:pt x="3452726" y="5181455"/>
                  </a:lnTo>
                  <a:lnTo>
                    <a:pt x="0" y="5181455"/>
                  </a:lnTo>
                  <a:lnTo>
                    <a:pt x="0" y="251605"/>
                  </a:lnTo>
                  <a:lnTo>
                    <a:pt x="157396" y="182600"/>
                  </a:lnTo>
                  <a:cubicBezTo>
                    <a:pt x="475610" y="54980"/>
                    <a:pt x="811718" y="-8854"/>
                    <a:pt x="1155130" y="990"/>
                  </a:cubicBez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D6FE8FAD-8A4A-49E1-AFAF-A074482295A9}"/>
                </a:ext>
              </a:extLst>
            </p:cNvPr>
            <p:cNvSpPr/>
            <p:nvPr/>
          </p:nvSpPr>
          <p:spPr>
            <a:xfrm>
              <a:off x="0" y="1347287"/>
              <a:ext cx="4259808" cy="5510713"/>
            </a:xfrm>
            <a:custGeom>
              <a:avLst/>
              <a:gdLst>
                <a:gd name="connsiteX0" fmla="*/ 948905 w 4259808"/>
                <a:gd name="connsiteY0" fmla="*/ 1556 h 5510713"/>
                <a:gd name="connsiteX1" fmla="*/ 2304106 w 4259808"/>
                <a:gd name="connsiteY1" fmla="*/ 405867 h 5510713"/>
                <a:gd name="connsiteX2" fmla="*/ 3890982 w 4259808"/>
                <a:gd name="connsiteY2" fmla="*/ 5156588 h 5510713"/>
                <a:gd name="connsiteX3" fmla="*/ 3680329 w 4259808"/>
                <a:gd name="connsiteY3" fmla="*/ 5445948 h 5510713"/>
                <a:gd name="connsiteX4" fmla="*/ 3616504 w 4259808"/>
                <a:gd name="connsiteY4" fmla="*/ 5510713 h 5510713"/>
                <a:gd name="connsiteX5" fmla="*/ 0 w 4259808"/>
                <a:gd name="connsiteY5" fmla="*/ 5510713 h 5510713"/>
                <a:gd name="connsiteX6" fmla="*/ 0 w 4259808"/>
                <a:gd name="connsiteY6" fmla="*/ 144797 h 5510713"/>
                <a:gd name="connsiteX7" fmla="*/ 164164 w 4259808"/>
                <a:gd name="connsiteY7" fmla="*/ 92266 h 5510713"/>
                <a:gd name="connsiteX8" fmla="*/ 948905 w 4259808"/>
                <a:gd name="connsiteY8" fmla="*/ 1556 h 5510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9808" h="5510713">
                  <a:moveTo>
                    <a:pt x="948905" y="1556"/>
                  </a:moveTo>
                  <a:cubicBezTo>
                    <a:pt x="1395136" y="16867"/>
                    <a:pt x="1853354" y="145625"/>
                    <a:pt x="2304106" y="405867"/>
                  </a:cubicBezTo>
                  <a:cubicBezTo>
                    <a:pt x="3916211" y="1336616"/>
                    <a:pt x="4808028" y="3568218"/>
                    <a:pt x="3890982" y="5156588"/>
                  </a:cubicBezTo>
                  <a:cubicBezTo>
                    <a:pt x="3826502" y="5268272"/>
                    <a:pt x="3756052" y="5363347"/>
                    <a:pt x="3680329" y="5445948"/>
                  </a:cubicBezTo>
                  <a:lnTo>
                    <a:pt x="3616504" y="5510713"/>
                  </a:lnTo>
                  <a:lnTo>
                    <a:pt x="0" y="5510713"/>
                  </a:lnTo>
                  <a:lnTo>
                    <a:pt x="0" y="144797"/>
                  </a:lnTo>
                  <a:lnTo>
                    <a:pt x="164164" y="92266"/>
                  </a:lnTo>
                  <a:cubicBezTo>
                    <a:pt x="418657" y="23914"/>
                    <a:pt x="681631" y="-7614"/>
                    <a:pt x="948905" y="1556"/>
                  </a:cubicBezTo>
                  <a:close/>
                </a:path>
              </a:pathLst>
            </a:custGeom>
            <a:noFill/>
            <a:ln w="19050">
              <a:solidFill>
                <a:srgbClr val="FFFF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0A7C4DFB-FDFD-4F28-8B00-287EB75C79EB}"/>
                </a:ext>
              </a:extLst>
            </p:cNvPr>
            <p:cNvSpPr/>
            <p:nvPr/>
          </p:nvSpPr>
          <p:spPr>
            <a:xfrm>
              <a:off x="0" y="1592806"/>
              <a:ext cx="4029221" cy="5265194"/>
            </a:xfrm>
            <a:custGeom>
              <a:avLst/>
              <a:gdLst>
                <a:gd name="connsiteX0" fmla="*/ 812878 w 4029221"/>
                <a:gd name="connsiteY0" fmla="*/ 840 h 5265194"/>
                <a:gd name="connsiteX1" fmla="*/ 960980 w 4029221"/>
                <a:gd name="connsiteY1" fmla="*/ 1442 h 5265194"/>
                <a:gd name="connsiteX2" fmla="*/ 2216856 w 4029221"/>
                <a:gd name="connsiteY2" fmla="*/ 376120 h 5265194"/>
                <a:gd name="connsiteX3" fmla="*/ 3687427 w 4029221"/>
                <a:gd name="connsiteY3" fmla="*/ 4778650 h 5265194"/>
                <a:gd name="connsiteX4" fmla="*/ 3267677 w 4029221"/>
                <a:gd name="connsiteY4" fmla="*/ 5245601 h 5265194"/>
                <a:gd name="connsiteX5" fmla="*/ 3237167 w 4029221"/>
                <a:gd name="connsiteY5" fmla="*/ 5265194 h 5265194"/>
                <a:gd name="connsiteX6" fmla="*/ 0 w 4029221"/>
                <a:gd name="connsiteY6" fmla="*/ 5265194 h 5265194"/>
                <a:gd name="connsiteX7" fmla="*/ 0 w 4029221"/>
                <a:gd name="connsiteY7" fmla="*/ 162790 h 5265194"/>
                <a:gd name="connsiteX8" fmla="*/ 58408 w 4029221"/>
                <a:gd name="connsiteY8" fmla="*/ 139352 h 5265194"/>
                <a:gd name="connsiteX9" fmla="*/ 812878 w 4029221"/>
                <a:gd name="connsiteY9" fmla="*/ 840 h 52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29221" h="5265194">
                  <a:moveTo>
                    <a:pt x="812878" y="840"/>
                  </a:moveTo>
                  <a:cubicBezTo>
                    <a:pt x="862065" y="-449"/>
                    <a:pt x="911443" y="-258"/>
                    <a:pt x="960980" y="1442"/>
                  </a:cubicBezTo>
                  <a:cubicBezTo>
                    <a:pt x="1374507" y="15631"/>
                    <a:pt x="1799140" y="134952"/>
                    <a:pt x="2216856" y="376120"/>
                  </a:cubicBezTo>
                  <a:cubicBezTo>
                    <a:pt x="3710806" y="1238652"/>
                    <a:pt x="4537261" y="3306696"/>
                    <a:pt x="3687427" y="4778650"/>
                  </a:cubicBezTo>
                  <a:cubicBezTo>
                    <a:pt x="3567917" y="4985647"/>
                    <a:pt x="3426282" y="5131074"/>
                    <a:pt x="3267677" y="5245601"/>
                  </a:cubicBezTo>
                  <a:lnTo>
                    <a:pt x="3237167" y="5265194"/>
                  </a:lnTo>
                  <a:lnTo>
                    <a:pt x="0" y="5265194"/>
                  </a:lnTo>
                  <a:lnTo>
                    <a:pt x="0" y="162790"/>
                  </a:lnTo>
                  <a:lnTo>
                    <a:pt x="58408" y="139352"/>
                  </a:lnTo>
                  <a:cubicBezTo>
                    <a:pt x="301661" y="55163"/>
                    <a:pt x="554646" y="7607"/>
                    <a:pt x="812878" y="840"/>
                  </a:cubicBezTo>
                  <a:close/>
                </a:path>
              </a:pathLst>
            </a:custGeom>
            <a:noFill/>
            <a:ln w="19050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B6E867DF-0B62-429A-A554-CBE585048439}"/>
                </a:ext>
              </a:extLst>
            </p:cNvPr>
            <p:cNvSpPr/>
            <p:nvPr/>
          </p:nvSpPr>
          <p:spPr>
            <a:xfrm>
              <a:off x="0" y="2147333"/>
              <a:ext cx="3702048" cy="4710667"/>
            </a:xfrm>
            <a:custGeom>
              <a:avLst/>
              <a:gdLst>
                <a:gd name="connsiteX0" fmla="*/ 1057511 w 3702048"/>
                <a:gd name="connsiteY0" fmla="*/ 1243 h 4710667"/>
                <a:gd name="connsiteX1" fmla="*/ 2139959 w 3702048"/>
                <a:gd name="connsiteY1" fmla="*/ 324180 h 4710667"/>
                <a:gd name="connsiteX2" fmla="*/ 3407455 w 3702048"/>
                <a:gd name="connsiteY2" fmla="*/ 4118750 h 4710667"/>
                <a:gd name="connsiteX3" fmla="*/ 2754080 w 3702048"/>
                <a:gd name="connsiteY3" fmla="*/ 4690965 h 4710667"/>
                <a:gd name="connsiteX4" fmla="*/ 2711405 w 3702048"/>
                <a:gd name="connsiteY4" fmla="*/ 4710667 h 4710667"/>
                <a:gd name="connsiteX5" fmla="*/ 0 w 3702048"/>
                <a:gd name="connsiteY5" fmla="*/ 4710667 h 4710667"/>
                <a:gd name="connsiteX6" fmla="*/ 0 w 3702048"/>
                <a:gd name="connsiteY6" fmla="*/ 239601 h 4710667"/>
                <a:gd name="connsiteX7" fmla="*/ 72857 w 3702048"/>
                <a:gd name="connsiteY7" fmla="*/ 203063 h 4710667"/>
                <a:gd name="connsiteX8" fmla="*/ 1057511 w 3702048"/>
                <a:gd name="connsiteY8" fmla="*/ 1243 h 4710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2048" h="4710667">
                  <a:moveTo>
                    <a:pt x="1057511" y="1243"/>
                  </a:moveTo>
                  <a:cubicBezTo>
                    <a:pt x="1413932" y="13473"/>
                    <a:pt x="1779927" y="116316"/>
                    <a:pt x="2139959" y="324180"/>
                  </a:cubicBezTo>
                  <a:cubicBezTo>
                    <a:pt x="3427605" y="1067603"/>
                    <a:pt x="4139931" y="2850064"/>
                    <a:pt x="3407455" y="4118750"/>
                  </a:cubicBezTo>
                  <a:cubicBezTo>
                    <a:pt x="3235777" y="4416105"/>
                    <a:pt x="3011128" y="4566048"/>
                    <a:pt x="2754080" y="4690965"/>
                  </a:cubicBezTo>
                  <a:lnTo>
                    <a:pt x="2711405" y="4710667"/>
                  </a:lnTo>
                  <a:lnTo>
                    <a:pt x="0" y="4710667"/>
                  </a:lnTo>
                  <a:lnTo>
                    <a:pt x="0" y="239601"/>
                  </a:lnTo>
                  <a:lnTo>
                    <a:pt x="72857" y="203063"/>
                  </a:lnTo>
                  <a:cubicBezTo>
                    <a:pt x="383165" y="61024"/>
                    <a:pt x="715942" y="-10476"/>
                    <a:pt x="1057511" y="1243"/>
                  </a:cubicBezTo>
                  <a:close/>
                </a:path>
              </a:pathLst>
            </a:custGeom>
            <a:noFill/>
            <a:ln w="15875">
              <a:solidFill>
                <a:schemeClr val="bg2">
                  <a:lumMod val="9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54296" y="3420734"/>
            <a:ext cx="6665976" cy="2129674"/>
          </a:xfrm>
        </p:spPr>
        <p:txBody>
          <a:bodyPr anchor="b">
            <a:noAutofit/>
          </a:bodyPr>
          <a:lstStyle>
            <a:lvl1pPr algn="l">
              <a:lnSpc>
                <a:spcPct val="110000"/>
              </a:lnSpc>
              <a:defRPr sz="4800" cap="none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Footer Placeholder 22">
            <a:extLst>
              <a:ext uri="{FF2B5EF4-FFF2-40B4-BE49-F238E27FC236}">
                <a16:creationId xmlns:a16="http://schemas.microsoft.com/office/drawing/2014/main" id="{E197B67B-BA44-4D2A-B31D-35A89323C4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654296" y="6170490"/>
            <a:ext cx="5713314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27" name="Slide Number Placeholder 26">
            <a:extLst>
              <a:ext uri="{FF2B5EF4-FFF2-40B4-BE49-F238E27FC236}">
                <a16:creationId xmlns:a16="http://schemas.microsoft.com/office/drawing/2014/main" id="{1D718595-24D3-4517-A62E-C1F493407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54295" y="5550408"/>
            <a:ext cx="6665975" cy="512064"/>
          </a:xfrm>
        </p:spPr>
        <p:txBody>
          <a:bodyPr>
            <a:normAutofit/>
          </a:bodyPr>
          <a:lstStyle>
            <a:lvl1pPr marL="0" indent="0" algn="l">
              <a:lnSpc>
                <a:spcPct val="130000"/>
              </a:lnSpc>
              <a:spcBef>
                <a:spcPts val="0"/>
              </a:spcBef>
              <a:buNone/>
              <a:defRPr sz="2000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Date Placeholder 17">
            <a:extLst>
              <a:ext uri="{FF2B5EF4-FFF2-40B4-BE49-F238E27FC236}">
                <a16:creationId xmlns:a16="http://schemas.microsoft.com/office/drawing/2014/main" id="{3C6217BB-A228-414D-92D9-E1D1EFEB8BE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40080" y="6170491"/>
            <a:ext cx="2840083" cy="457200"/>
          </a:xfrm>
        </p:spPr>
        <p:txBody>
          <a:bodyPr/>
          <a:lstStyle>
            <a:lvl1pPr algn="l">
              <a:defRPr/>
            </a:lvl1pPr>
          </a:lstStyle>
          <a:p>
            <a:fld id="{E72EB70D-CD01-44DA-83B3-8FEB3383D307}" type="datetime1">
              <a:rPr lang="en-US" smtClean="0"/>
              <a:t>4/23/21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6542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92024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30290" y="2438399"/>
            <a:ext cx="4160520" cy="36576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7C1D6427-F07F-4D50-B151-455100AF7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158CFD-9357-46BE-A189-D637A67C8730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79EFBB2-C5E0-4D57-AB1D-3AA907ECF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7AE6B7E1-F60B-4D08-9052-423D6FBFA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2943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1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130000"/>
              </a:lnSpc>
              <a:buNone/>
              <a:defRPr sz="18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20241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30290" y="2456408"/>
            <a:ext cx="4160520" cy="823912"/>
          </a:xfrm>
        </p:spPr>
        <p:txBody>
          <a:bodyPr anchor="b">
            <a:normAutofit/>
          </a:bodyPr>
          <a:lstStyle>
            <a:lvl1pPr marL="0" indent="0">
              <a:lnSpc>
                <a:spcPct val="99000"/>
              </a:lnSpc>
              <a:buNone/>
              <a:defRPr lang="en-US" sz="1800" b="1" kern="1200" cap="all" spc="150" baseline="0" dirty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130000"/>
              </a:lnSpc>
              <a:spcBef>
                <a:spcPts val="930"/>
              </a:spcBef>
              <a:buFont typeface="Corbel" panose="020B0503020204020204" pitchFamily="34" charset="0"/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30290" y="3316639"/>
            <a:ext cx="4160520" cy="277936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771BF97-4D2A-43A4-8CDC-2250017EB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4742EE-B331-4632-BD10-A82FED6B6FC0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6020661A-DA07-4679-9226-945B5DD24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EEFCE38B-E087-4988-BC3A-FE3B55E70D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  <p:sp>
        <p:nvSpPr>
          <p:cNvPr id="13" name="Title 12">
            <a:extLst>
              <a:ext uri="{FF2B5EF4-FFF2-40B4-BE49-F238E27FC236}">
                <a16:creationId xmlns:a16="http://schemas.microsoft.com/office/drawing/2014/main" id="{D3BC439C-E995-4E1F-8DE9-75C32785E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474404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CF30096C-3491-4EF2-ABB2-D57F3F4B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1BA835-D13F-49F4-8F11-5D576AC65FAD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79DA3A85-7147-4F32-944A-B079AF51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EEDDF50D-95C0-4DA2-BBC6-41774FAC1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10657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09BEFCA-6D6F-4F26-823F-C86CA694B8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BD1799-ACB5-4CB2-86A2-5C574F1C8706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2EE2C9-E87D-4495-9EDA-6BC0EDC270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5557A9-903F-4B36-8B06-D9EADF2305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460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640080"/>
            <a:ext cx="3227715" cy="2551751"/>
          </a:xfrm>
        </p:spPr>
        <p:txBody>
          <a:bodyPr anchor="b">
            <a:norm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0160" y="640080"/>
            <a:ext cx="6949440" cy="5455919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3"/>
            <a:ext cx="3227715" cy="2872197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BB904BE8-2080-4FFA-9239-A8929E28FAD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ED5DD0D6-7A82-473E-879B-C6ECD6CCCFEC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D5580C6-5CD7-4CDD-977D-0533C84F2F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949440" cy="4572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518D0320-9B66-443F-8E28-8BCF07E082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27293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102651" cy="6857999"/>
          </a:xfrm>
          <a:solidFill>
            <a:schemeClr val="bg2">
              <a:lumMod val="9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6488" y="1503910"/>
            <a:ext cx="3230625" cy="1687924"/>
          </a:xfrm>
        </p:spPr>
        <p:txBody>
          <a:bodyPr anchor="b">
            <a:noAutofit/>
          </a:bodyPr>
          <a:lstStyle>
            <a:lvl1pPr>
              <a:lnSpc>
                <a:spcPct val="104000"/>
              </a:lnSpc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6488" y="3223806"/>
            <a:ext cx="3227832" cy="2872194"/>
          </a:xfrm>
        </p:spPr>
        <p:txBody>
          <a:bodyPr/>
          <a:lstStyle>
            <a:lvl1pPr marL="0" indent="0">
              <a:spcBef>
                <a:spcPts val="14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41C2A9DB-B176-4069-8734-5B4ED352BA2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476488" y="6170491"/>
            <a:ext cx="2214322" cy="457200"/>
          </a:xfrm>
        </p:spPr>
        <p:txBody>
          <a:bodyPr/>
          <a:lstStyle/>
          <a:p>
            <a:fld id="{D4605E03-BC17-41A7-854C-DFAB672737DC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430F9A2F-C2C4-4E1C-B4B3-07ED84F28C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280160" y="6170490"/>
            <a:ext cx="6464410" cy="45720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F9BFA0A0-2117-4A10-9DAA-080C21559C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54037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920240" y="442220"/>
            <a:ext cx="8770571" cy="1345269"/>
          </a:xfrm>
          <a:prstGeom prst="rect">
            <a:avLst/>
          </a:prstGeo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0240" y="2312276"/>
            <a:ext cx="8770571" cy="3651504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50727" y="6170491"/>
            <a:ext cx="2840083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r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fld id="{C4408324-A84C-4A45-93B6-78D079CCE772}" type="datetime1">
              <a:rPr lang="en-US" smtClean="0"/>
              <a:t>4/23/21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20240" y="6170490"/>
            <a:ext cx="5667375" cy="457200"/>
          </a:xfrm>
          <a:prstGeom prst="rect">
            <a:avLst/>
          </a:prstGeom>
        </p:spPr>
        <p:txBody>
          <a:bodyPr vert="horz" lIns="109728" tIns="109728" rIns="109728" bIns="91440" rtlCol="0" anchor="ctr"/>
          <a:lstStyle>
            <a:lvl1pPr algn="l">
              <a:defRPr sz="1100" spc="1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853744" y="6170490"/>
            <a:ext cx="1188720" cy="457200"/>
          </a:xfrm>
          <a:prstGeom prst="rect">
            <a:avLst/>
          </a:prstGeom>
        </p:spPr>
        <p:txBody>
          <a:bodyPr vert="horz" lIns="109728" tIns="109728" rIns="109728" bIns="91440" rtlCol="0" anchor="b"/>
          <a:lstStyle>
            <a:lvl1pPr algn="r">
              <a:defRPr sz="1600" b="1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fld id="{FAEF9944-A4F6-4C59-AEBD-678D6480B8EA}" type="slidenum">
              <a:rPr lang="en-US" smtClean="0"/>
              <a:pPr algn="l"/>
              <a:t>‹N›</a:t>
            </a:fld>
            <a:endParaRPr lang="en-US" dirty="0"/>
          </a:p>
        </p:txBody>
      </p:sp>
      <p:cxnSp>
        <p:nvCxnSpPr>
          <p:cNvPr id="9" name="Straight Connector 8" title="Rule Line">
            <a:extLst>
              <a:ext uri="{FF2B5EF4-FFF2-40B4-BE49-F238E27FC236}">
                <a16:creationId xmlns:a16="http://schemas.microsoft.com/office/drawing/2014/main" id="{430127AE-B29E-4FDF-99D2-A2F1E7003F74}"/>
              </a:ext>
            </a:extLst>
          </p:cNvPr>
          <p:cNvCxnSpPr/>
          <p:nvPr/>
        </p:nvCxnSpPr>
        <p:spPr>
          <a:xfrm>
            <a:off x="1920240" y="2176009"/>
            <a:ext cx="8770571" cy="0"/>
          </a:xfrm>
          <a:prstGeom prst="line">
            <a:avLst/>
          </a:prstGeom>
          <a:ln w="254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9957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hf sldNum="0" hdr="0" ftr="0" dt="0"/>
  <p:txStyles>
    <p:titleStyle>
      <a:lvl1pPr algn="l" defTabSz="914400" rtl="0" eaLnBrk="1" latinLnBrk="0" hangingPunct="1">
        <a:lnSpc>
          <a:spcPct val="130000"/>
        </a:lnSpc>
        <a:spcBef>
          <a:spcPct val="0"/>
        </a:spcBef>
        <a:buNone/>
        <a:defRPr sz="3200" b="1" kern="1200" spc="1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800" b="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None/>
        <a:defRPr sz="16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0" indent="-320040" algn="l" defTabSz="914400" rtl="0" eaLnBrk="1" latinLnBrk="0" hangingPunct="1">
        <a:lnSpc>
          <a:spcPct val="140000"/>
        </a:lnSpc>
        <a:spcBef>
          <a:spcPts val="930"/>
        </a:spcBef>
        <a:buFont typeface="Corbel" panose="020B0503020204020204" pitchFamily="34" charset="0"/>
        <a:buChar char="–"/>
        <a:defRPr sz="1400" i="1" kern="1200" spc="150" baseline="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92024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6pPr>
      <a:lvl7pPr marL="224028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7pPr>
      <a:lvl8pPr marL="256032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8pPr>
      <a:lvl9pPr marL="2880360" indent="-320040" algn="l" defTabSz="914400" rtl="0" eaLnBrk="1" latinLnBrk="0" hangingPunct="1">
        <a:lnSpc>
          <a:spcPct val="111000"/>
        </a:lnSpc>
        <a:spcBef>
          <a:spcPts val="930"/>
        </a:spcBef>
        <a:buFont typeface="Corbel" panose="020B0503020204020204" pitchFamily="34" charset="0"/>
        <a:buChar char="–"/>
        <a:defRPr sz="1400" i="1" kern="1200">
          <a:solidFill>
            <a:schemeClr val="accent1">
              <a:lumMod val="7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sv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C8EEB0F-BA72-49AC-956F-331B60FDE7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F4C38D2B-AD05-4160-9756-53E3420C9C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59" r="1" b="1"/>
          <a:stretch/>
        </p:blipFill>
        <p:spPr>
          <a:xfrm>
            <a:off x="1524" y="10"/>
            <a:ext cx="12188952" cy="6857990"/>
          </a:xfrm>
          <a:prstGeom prst="rect">
            <a:avLst/>
          </a:prstGeom>
        </p:spPr>
      </p:pic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4543B09-440D-4F57-BCB0-A4FCC922D8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30584" y="1948070"/>
            <a:ext cx="5261264" cy="4909930"/>
          </a:xfrm>
          <a:custGeom>
            <a:avLst/>
            <a:gdLst>
              <a:gd name="connsiteX0" fmla="*/ 2739575 w 5261264"/>
              <a:gd name="connsiteY0" fmla="*/ 1369 h 4909930"/>
              <a:gd name="connsiteX1" fmla="*/ 3931992 w 5261264"/>
              <a:gd name="connsiteY1" fmla="*/ 357115 h 4909930"/>
              <a:gd name="connsiteX2" fmla="*/ 5228644 w 5261264"/>
              <a:gd name="connsiteY2" fmla="*/ 1704869 h 4909930"/>
              <a:gd name="connsiteX3" fmla="*/ 5261264 w 5261264"/>
              <a:gd name="connsiteY3" fmla="*/ 1769901 h 4909930"/>
              <a:gd name="connsiteX4" fmla="*/ 5261264 w 5261264"/>
              <a:gd name="connsiteY4" fmla="*/ 4640262 h 4909930"/>
              <a:gd name="connsiteX5" fmla="*/ 5239287 w 5261264"/>
              <a:gd name="connsiteY5" fmla="*/ 4674079 h 4909930"/>
              <a:gd name="connsiteX6" fmla="*/ 5039558 w 5261264"/>
              <a:gd name="connsiteY6" fmla="*/ 4893028 h 4909930"/>
              <a:gd name="connsiteX7" fmla="*/ 5018342 w 5261264"/>
              <a:gd name="connsiteY7" fmla="*/ 4909930 h 4909930"/>
              <a:gd name="connsiteX8" fmla="*/ 962510 w 5261264"/>
              <a:gd name="connsiteY8" fmla="*/ 4909930 h 4909930"/>
              <a:gd name="connsiteX9" fmla="*/ 821338 w 5261264"/>
              <a:gd name="connsiteY9" fmla="*/ 4707517 h 4909930"/>
              <a:gd name="connsiteX10" fmla="*/ 448558 w 5261264"/>
              <a:gd name="connsiteY10" fmla="*/ 3922606 h 4909930"/>
              <a:gd name="connsiteX11" fmla="*/ 221727 w 5261264"/>
              <a:gd name="connsiteY11" fmla="*/ 1588926 h 4909930"/>
              <a:gd name="connsiteX12" fmla="*/ 2739575 w 5261264"/>
              <a:gd name="connsiteY12" fmla="*/ 1369 h 4909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261264" h="4909930">
                <a:moveTo>
                  <a:pt x="2739575" y="1369"/>
                </a:moveTo>
                <a:cubicBezTo>
                  <a:pt x="3132207" y="14841"/>
                  <a:pt x="3535383" y="128133"/>
                  <a:pt x="3931992" y="357115"/>
                </a:cubicBezTo>
                <a:cubicBezTo>
                  <a:pt x="4474996" y="670619"/>
                  <a:pt x="4925124" y="1151857"/>
                  <a:pt x="5228644" y="1704869"/>
                </a:cubicBezTo>
                <a:lnTo>
                  <a:pt x="5261264" y="1769901"/>
                </a:lnTo>
                <a:lnTo>
                  <a:pt x="5261264" y="4640262"/>
                </a:lnTo>
                <a:lnTo>
                  <a:pt x="5239287" y="4674079"/>
                </a:lnTo>
                <a:cubicBezTo>
                  <a:pt x="5177453" y="4758643"/>
                  <a:pt x="5110673" y="4830413"/>
                  <a:pt x="5039558" y="4893028"/>
                </a:cubicBezTo>
                <a:lnTo>
                  <a:pt x="5018342" y="4909930"/>
                </a:lnTo>
                <a:lnTo>
                  <a:pt x="962510" y="4909930"/>
                </a:lnTo>
                <a:lnTo>
                  <a:pt x="821338" y="4707517"/>
                </a:lnTo>
                <a:cubicBezTo>
                  <a:pt x="672683" y="4465717"/>
                  <a:pt x="560617" y="4198197"/>
                  <a:pt x="448558" y="3922606"/>
                </a:cubicBezTo>
                <a:cubicBezTo>
                  <a:pt x="120358" y="3115488"/>
                  <a:pt x="-245146" y="2397572"/>
                  <a:pt x="221727" y="1588926"/>
                </a:cubicBezTo>
                <a:cubicBezTo>
                  <a:pt x="801679" y="584418"/>
                  <a:pt x="1736188" y="-33060"/>
                  <a:pt x="2739575" y="1369"/>
                </a:cubicBezTo>
                <a:close/>
              </a:path>
            </a:pathLst>
          </a:custGeom>
          <a:solidFill>
            <a:schemeClr val="tx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EE80047-1219-42E8-86D3-94F5120503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743449" y="1789042"/>
            <a:ext cx="5448246" cy="5068957"/>
          </a:xfrm>
          <a:custGeom>
            <a:avLst/>
            <a:gdLst>
              <a:gd name="connsiteX0" fmla="*/ 2885375 w 5448246"/>
              <a:gd name="connsiteY0" fmla="*/ 1442 h 5156012"/>
              <a:gd name="connsiteX1" fmla="*/ 4141251 w 5448246"/>
              <a:gd name="connsiteY1" fmla="*/ 376120 h 5156012"/>
              <a:gd name="connsiteX2" fmla="*/ 5315487 w 5448246"/>
              <a:gd name="connsiteY2" fmla="*/ 1482940 h 5156012"/>
              <a:gd name="connsiteX3" fmla="*/ 5448246 w 5448246"/>
              <a:gd name="connsiteY3" fmla="*/ 1697243 h 5156012"/>
              <a:gd name="connsiteX4" fmla="*/ 5448246 w 5448246"/>
              <a:gd name="connsiteY4" fmla="*/ 5009611 h 5156012"/>
              <a:gd name="connsiteX5" fmla="*/ 5416607 w 5448246"/>
              <a:gd name="connsiteY5" fmla="*/ 5046802 h 5156012"/>
              <a:gd name="connsiteX6" fmla="*/ 5344828 w 5448246"/>
              <a:gd name="connsiteY6" fmla="*/ 5119639 h 5156012"/>
              <a:gd name="connsiteX7" fmla="*/ 5300719 w 5448246"/>
              <a:gd name="connsiteY7" fmla="*/ 5156012 h 5156012"/>
              <a:gd name="connsiteX8" fmla="*/ 1002287 w 5448246"/>
              <a:gd name="connsiteY8" fmla="*/ 5156012 h 5156012"/>
              <a:gd name="connsiteX9" fmla="*/ 896888 w 5448246"/>
              <a:gd name="connsiteY9" fmla="*/ 5008616 h 5156012"/>
              <a:gd name="connsiteX10" fmla="*/ 472429 w 5448246"/>
              <a:gd name="connsiteY10" fmla="*/ 4131367 h 5156012"/>
              <a:gd name="connsiteX11" fmla="*/ 233526 w 5448246"/>
              <a:gd name="connsiteY11" fmla="*/ 1673489 h 5156012"/>
              <a:gd name="connsiteX12" fmla="*/ 2885375 w 5448246"/>
              <a:gd name="connsiteY12" fmla="*/ 1442 h 5156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5448246" h="5156012">
                <a:moveTo>
                  <a:pt x="2885375" y="1442"/>
                </a:moveTo>
                <a:cubicBezTo>
                  <a:pt x="3298901" y="15631"/>
                  <a:pt x="3723535" y="134952"/>
                  <a:pt x="4141251" y="376120"/>
                </a:cubicBezTo>
                <a:cubicBezTo>
                  <a:pt x="4608110" y="645661"/>
                  <a:pt x="5009784" y="1032928"/>
                  <a:pt x="5315487" y="1482940"/>
                </a:cubicBezTo>
                <a:lnTo>
                  <a:pt x="5448246" y="1697243"/>
                </a:lnTo>
                <a:lnTo>
                  <a:pt x="5448246" y="5009611"/>
                </a:lnTo>
                <a:lnTo>
                  <a:pt x="5416607" y="5046802"/>
                </a:lnTo>
                <a:cubicBezTo>
                  <a:pt x="5393215" y="5072317"/>
                  <a:pt x="5369282" y="5096549"/>
                  <a:pt x="5344828" y="5119639"/>
                </a:cubicBezTo>
                <a:lnTo>
                  <a:pt x="5300719" y="5156012"/>
                </a:lnTo>
                <a:lnTo>
                  <a:pt x="1002287" y="5156012"/>
                </a:lnTo>
                <a:lnTo>
                  <a:pt x="896888" y="5008616"/>
                </a:lnTo>
                <a:cubicBezTo>
                  <a:pt x="724221" y="4740911"/>
                  <a:pt x="598320" y="4440975"/>
                  <a:pt x="472429" y="4131367"/>
                </a:cubicBezTo>
                <a:cubicBezTo>
                  <a:pt x="126764" y="3281294"/>
                  <a:pt x="-258192" y="2525170"/>
                  <a:pt x="233526" y="1673489"/>
                </a:cubicBezTo>
                <a:cubicBezTo>
                  <a:pt x="844344" y="615522"/>
                  <a:pt x="1828586" y="-34819"/>
                  <a:pt x="2885375" y="1442"/>
                </a:cubicBezTo>
                <a:close/>
              </a:path>
            </a:pathLst>
          </a:custGeom>
          <a:noFill/>
          <a:ln w="1905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E83B29B1-18A6-4A7A-A498-90E5216679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60959" y="2256518"/>
            <a:ext cx="4930889" cy="4601483"/>
          </a:xfrm>
          <a:custGeom>
            <a:avLst/>
            <a:gdLst>
              <a:gd name="connsiteX0" fmla="*/ 2486925 w 4930889"/>
              <a:gd name="connsiteY0" fmla="*/ 1243 h 4601483"/>
              <a:gd name="connsiteX1" fmla="*/ 3569374 w 4930889"/>
              <a:gd name="connsiteY1" fmla="*/ 324181 h 4601483"/>
              <a:gd name="connsiteX2" fmla="*/ 4856238 w 4930889"/>
              <a:gd name="connsiteY2" fmla="*/ 1766524 h 4601483"/>
              <a:gd name="connsiteX3" fmla="*/ 4930889 w 4930889"/>
              <a:gd name="connsiteY3" fmla="*/ 1950930 h 4601483"/>
              <a:gd name="connsiteX4" fmla="*/ 4930888 w 4930889"/>
              <a:gd name="connsiteY4" fmla="*/ 3928933 h 4601483"/>
              <a:gd name="connsiteX5" fmla="*/ 4836868 w 4930889"/>
              <a:gd name="connsiteY5" fmla="*/ 4118750 h 4601483"/>
              <a:gd name="connsiteX6" fmla="*/ 4475082 w 4930889"/>
              <a:gd name="connsiteY6" fmla="*/ 4521220 h 4601483"/>
              <a:gd name="connsiteX7" fmla="*/ 4350095 w 4930889"/>
              <a:gd name="connsiteY7" fmla="*/ 4601483 h 4601483"/>
              <a:gd name="connsiteX8" fmla="*/ 997316 w 4930889"/>
              <a:gd name="connsiteY8" fmla="*/ 4601483 h 4601483"/>
              <a:gd name="connsiteX9" fmla="*/ 892840 w 4930889"/>
              <a:gd name="connsiteY9" fmla="*/ 4484501 h 4601483"/>
              <a:gd name="connsiteX10" fmla="*/ 407191 w 4930889"/>
              <a:gd name="connsiteY10" fmla="*/ 3560852 h 4601483"/>
              <a:gd name="connsiteX11" fmla="*/ 201279 w 4930889"/>
              <a:gd name="connsiteY11" fmla="*/ 1442391 h 4601483"/>
              <a:gd name="connsiteX12" fmla="*/ 2486925 w 4930889"/>
              <a:gd name="connsiteY12" fmla="*/ 1243 h 46014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4930889" h="4601483">
                <a:moveTo>
                  <a:pt x="2486925" y="1243"/>
                </a:moveTo>
                <a:cubicBezTo>
                  <a:pt x="2843347" y="13472"/>
                  <a:pt x="3209341" y="116316"/>
                  <a:pt x="3569374" y="324181"/>
                </a:cubicBezTo>
                <a:cubicBezTo>
                  <a:pt x="4132718" y="649428"/>
                  <a:pt x="4585943" y="1173553"/>
                  <a:pt x="4856238" y="1766524"/>
                </a:cubicBezTo>
                <a:lnTo>
                  <a:pt x="4930889" y="1950930"/>
                </a:lnTo>
                <a:lnTo>
                  <a:pt x="4930888" y="3928933"/>
                </a:lnTo>
                <a:lnTo>
                  <a:pt x="4836868" y="4118750"/>
                </a:lnTo>
                <a:cubicBezTo>
                  <a:pt x="4733861" y="4297163"/>
                  <a:pt x="4611785" y="4422507"/>
                  <a:pt x="4475082" y="4521220"/>
                </a:cubicBezTo>
                <a:lnTo>
                  <a:pt x="4350095" y="4601483"/>
                </a:lnTo>
                <a:lnTo>
                  <a:pt x="997316" y="4601483"/>
                </a:lnTo>
                <a:lnTo>
                  <a:pt x="892840" y="4484501"/>
                </a:lnTo>
                <a:cubicBezTo>
                  <a:pt x="678469" y="4214961"/>
                  <a:pt x="542824" y="3894419"/>
                  <a:pt x="407191" y="3560852"/>
                </a:cubicBezTo>
                <a:cubicBezTo>
                  <a:pt x="109259" y="2828169"/>
                  <a:pt x="-222537" y="2176461"/>
                  <a:pt x="201279" y="1442391"/>
                </a:cubicBezTo>
                <a:cubicBezTo>
                  <a:pt x="727747" y="530521"/>
                  <a:pt x="1576073" y="-30011"/>
                  <a:pt x="2486925" y="1243"/>
                </a:cubicBezTo>
                <a:close/>
              </a:path>
            </a:pathLst>
          </a:custGeom>
          <a:solidFill>
            <a:schemeClr val="tx1">
              <a:alpha val="50000"/>
            </a:schemeClr>
          </a:solidFill>
          <a:ln w="158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E3B70CF-79CF-F842-969B-E310932771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6864" y="3075154"/>
            <a:ext cx="3848430" cy="2186393"/>
          </a:xfrm>
        </p:spPr>
        <p:txBody>
          <a:bodyPr anchor="b">
            <a:normAutofit fontScale="90000"/>
          </a:bodyPr>
          <a:lstStyle/>
          <a:p>
            <a:r>
              <a:rPr lang="en-GB" sz="4400" dirty="0">
                <a:solidFill>
                  <a:schemeClr val="bg1"/>
                </a:solidFill>
              </a:rPr>
              <a:t>Analysis of Covid-19 Data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91413129-00E3-614D-BDF9-B43ADA04312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706870" y="5261547"/>
            <a:ext cx="3848429" cy="678633"/>
          </a:xfrm>
        </p:spPr>
        <p:txBody>
          <a:bodyPr anchor="t">
            <a:normAutofit fontScale="55000" lnSpcReduction="20000"/>
          </a:bodyPr>
          <a:lstStyle/>
          <a:p>
            <a:r>
              <a:rPr lang="it-IT" dirty="0" err="1">
                <a:solidFill>
                  <a:schemeClr val="bg1"/>
                </a:solidFill>
              </a:rPr>
              <a:t>Middleware</a:t>
            </a:r>
            <a:r>
              <a:rPr lang="it-IT" dirty="0">
                <a:solidFill>
                  <a:schemeClr val="bg1"/>
                </a:solidFill>
              </a:rPr>
              <a:t> Technologies for Distributed Systems 2020/2021</a:t>
            </a:r>
            <a:endParaRPr lang="en-GB" sz="1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11647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olo 3">
            <a:extLst>
              <a:ext uri="{FF2B5EF4-FFF2-40B4-BE49-F238E27FC236}">
                <a16:creationId xmlns:a16="http://schemas.microsoft.com/office/drawing/2014/main" id="{E077BA70-7A7B-2D4E-9AD2-25B8799A51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3</a:t>
            </a:r>
          </a:p>
        </p:txBody>
      </p:sp>
      <p:sp>
        <p:nvSpPr>
          <p:cNvPr id="6" name="Segnaposto testo 5">
            <a:extLst>
              <a:ext uri="{FF2B5EF4-FFF2-40B4-BE49-F238E27FC236}">
                <a16:creationId xmlns:a16="http://schemas.microsoft.com/office/drawing/2014/main" id="{0AA3A472-A38D-6A44-99FC-2EE26A0D9DD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Big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 </a:t>
            </a:r>
            <a:r>
              <a:rPr lang="en-GB" dirty="0" err="1"/>
              <a:t>sql</a:t>
            </a:r>
            <a:r>
              <a:rPr lang="en-GB" dirty="0"/>
              <a:t> partitions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Computation evenly distributed</a:t>
            </a:r>
          </a:p>
        </p:txBody>
      </p:sp>
      <p:sp>
        <p:nvSpPr>
          <p:cNvPr id="12" name="Segnaposto immagine 11">
            <a:extLst>
              <a:ext uri="{FF2B5EF4-FFF2-40B4-BE49-F238E27FC236}">
                <a16:creationId xmlns:a16="http://schemas.microsoft.com/office/drawing/2014/main" id="{6A138EB7-64BA-E74F-AF65-1C00663AB21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0" name="Immagine 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0D210466-049C-E147-A1DD-DB6511BEB8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305" y="1185861"/>
            <a:ext cx="7178040" cy="4486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6028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9609531B-FCAF-C44F-AD08-1E959BE6D5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4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20233B06-4867-7447-B098-20762DDBEE3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 cores per Executor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 </a:t>
            </a:r>
            <a:r>
              <a:rPr lang="en-GB" dirty="0" err="1"/>
              <a:t>sql</a:t>
            </a:r>
            <a:r>
              <a:rPr lang="en-GB" dirty="0"/>
              <a:t> partitions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~ same computation time despite the lower computational power</a:t>
            </a:r>
          </a:p>
        </p:txBody>
      </p:sp>
      <p:sp>
        <p:nvSpPr>
          <p:cNvPr id="10" name="Segnaposto immagine 9">
            <a:extLst>
              <a:ext uri="{FF2B5EF4-FFF2-40B4-BE49-F238E27FC236}">
                <a16:creationId xmlns:a16="http://schemas.microsoft.com/office/drawing/2014/main" id="{DB397308-CDDC-DB48-B689-199B97EC4E72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8" name="Immagine 7" descr="Immagine che contiene tavolo&#10;&#10;Descrizione generata automaticamente">
            <a:extLst>
              <a:ext uri="{FF2B5EF4-FFF2-40B4-BE49-F238E27FC236}">
                <a16:creationId xmlns:a16="http://schemas.microsoft.com/office/drawing/2014/main" id="{260F4CC8-7BF2-E243-B92C-AA3990C7E7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540" y="974133"/>
            <a:ext cx="7855570" cy="4909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61898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582FC617-D890-814E-9F1F-858387AB0E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5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367C130E-4B42-5044-8BAD-82266E09266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24 </a:t>
            </a:r>
            <a:r>
              <a:rPr lang="en-GB" dirty="0" err="1"/>
              <a:t>sql</a:t>
            </a:r>
            <a:r>
              <a:rPr lang="en-GB" dirty="0"/>
              <a:t> partitions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8 cores per-Executor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3B894DD4-F302-0E45-91DA-7A88DC67CEAA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9" name="Immagine 8" descr="Immagine che contiene tavolo&#10;&#10;Descrizione generata automaticamente">
            <a:extLst>
              <a:ext uri="{FF2B5EF4-FFF2-40B4-BE49-F238E27FC236}">
                <a16:creationId xmlns:a16="http://schemas.microsoft.com/office/drawing/2014/main" id="{7E4BA87A-802B-1246-B70C-A9CB04970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135" y="812965"/>
            <a:ext cx="7612379" cy="4757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83106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8">
            <a:extLst>
              <a:ext uri="{FF2B5EF4-FFF2-40B4-BE49-F238E27FC236}">
                <a16:creationId xmlns:a16="http://schemas.microsoft.com/office/drawing/2014/main" id="{47FC6A8B-34F9-40FB-AA2D-E34168F52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53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8" name="Freeform: Shape 10">
            <a:extLst>
              <a:ext uri="{FF2B5EF4-FFF2-40B4-BE49-F238E27FC236}">
                <a16:creationId xmlns:a16="http://schemas.microsoft.com/office/drawing/2014/main" id="{1EC86DB4-572A-4F71-AF8A-2395B4CA7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756583" y="0"/>
            <a:ext cx="11435265" cy="6858000"/>
          </a:xfrm>
          <a:custGeom>
            <a:avLst/>
            <a:gdLst>
              <a:gd name="connsiteX0" fmla="*/ 9925983 w 11435265"/>
              <a:gd name="connsiteY0" fmla="*/ 6858000 h 6858000"/>
              <a:gd name="connsiteX1" fmla="*/ 0 w 11435265"/>
              <a:gd name="connsiteY1" fmla="*/ 6858000 h 6858000"/>
              <a:gd name="connsiteX2" fmla="*/ 0 w 11435265"/>
              <a:gd name="connsiteY2" fmla="*/ 0 h 6858000"/>
              <a:gd name="connsiteX3" fmla="*/ 996904 w 11435265"/>
              <a:gd name="connsiteY3" fmla="*/ 0 h 6858000"/>
              <a:gd name="connsiteX4" fmla="*/ 2426875 w 11435265"/>
              <a:gd name="connsiteY4" fmla="*/ 0 h 6858000"/>
              <a:gd name="connsiteX5" fmla="*/ 4014127 w 11435265"/>
              <a:gd name="connsiteY5" fmla="*/ 0 h 6858000"/>
              <a:gd name="connsiteX6" fmla="*/ 4359595 w 11435265"/>
              <a:gd name="connsiteY6" fmla="*/ 0 h 6858000"/>
              <a:gd name="connsiteX7" fmla="*/ 4647960 w 11435265"/>
              <a:gd name="connsiteY7" fmla="*/ 0 h 6858000"/>
              <a:gd name="connsiteX8" fmla="*/ 4691093 w 11435265"/>
              <a:gd name="connsiteY8" fmla="*/ 0 h 6858000"/>
              <a:gd name="connsiteX9" fmla="*/ 5558544 w 11435265"/>
              <a:gd name="connsiteY9" fmla="*/ 0 h 6858000"/>
              <a:gd name="connsiteX10" fmla="*/ 5570664 w 11435265"/>
              <a:gd name="connsiteY10" fmla="*/ 0 h 6858000"/>
              <a:gd name="connsiteX11" fmla="*/ 5695183 w 11435265"/>
              <a:gd name="connsiteY11" fmla="*/ 0 h 6858000"/>
              <a:gd name="connsiteX12" fmla="*/ 7177357 w 11435265"/>
              <a:gd name="connsiteY12" fmla="*/ 0 h 6858000"/>
              <a:gd name="connsiteX13" fmla="*/ 9824163 w 11435265"/>
              <a:gd name="connsiteY13" fmla="*/ 0 h 6858000"/>
              <a:gd name="connsiteX14" fmla="*/ 9846125 w 11435265"/>
              <a:gd name="connsiteY14" fmla="*/ 16892 h 6858000"/>
              <a:gd name="connsiteX15" fmla="*/ 11435265 w 11435265"/>
              <a:gd name="connsiteY15" fmla="*/ 4079318 h 6858000"/>
              <a:gd name="connsiteX16" fmla="*/ 10261404 w 11435265"/>
              <a:gd name="connsiteY16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1435265" h="6858000">
                <a:moveTo>
                  <a:pt x="9925983" y="6858000"/>
                </a:moveTo>
                <a:lnTo>
                  <a:pt x="0" y="6858000"/>
                </a:lnTo>
                <a:lnTo>
                  <a:pt x="0" y="0"/>
                </a:lnTo>
                <a:lnTo>
                  <a:pt x="996904" y="0"/>
                </a:lnTo>
                <a:lnTo>
                  <a:pt x="2426875" y="0"/>
                </a:lnTo>
                <a:lnTo>
                  <a:pt x="4014127" y="0"/>
                </a:lnTo>
                <a:lnTo>
                  <a:pt x="4359595" y="0"/>
                </a:lnTo>
                <a:lnTo>
                  <a:pt x="4647960" y="0"/>
                </a:lnTo>
                <a:lnTo>
                  <a:pt x="4691093" y="0"/>
                </a:lnTo>
                <a:lnTo>
                  <a:pt x="5558544" y="0"/>
                </a:lnTo>
                <a:lnTo>
                  <a:pt x="5570664" y="0"/>
                </a:lnTo>
                <a:lnTo>
                  <a:pt x="5695183" y="0"/>
                </a:lnTo>
                <a:lnTo>
                  <a:pt x="7177357" y="0"/>
                </a:lnTo>
                <a:lnTo>
                  <a:pt x="9824163" y="0"/>
                </a:lnTo>
                <a:lnTo>
                  <a:pt x="9846125" y="16892"/>
                </a:lnTo>
                <a:cubicBezTo>
                  <a:pt x="10865743" y="850004"/>
                  <a:pt x="11435265" y="2357705"/>
                  <a:pt x="11435265" y="4079318"/>
                </a:cubicBezTo>
                <a:cubicBezTo>
                  <a:pt x="11435265" y="5217633"/>
                  <a:pt x="10916694" y="5903717"/>
                  <a:pt x="10261404" y="6542447"/>
                </a:cubicBezTo>
                <a:close/>
              </a:path>
            </a:pathLst>
          </a:custGeom>
          <a:solidFill>
            <a:schemeClr val="bg1"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Freeform: Shape 12">
            <a:extLst>
              <a:ext uri="{FF2B5EF4-FFF2-40B4-BE49-F238E27FC236}">
                <a16:creationId xmlns:a16="http://schemas.microsoft.com/office/drawing/2014/main" id="{71BA53A4-C4B7-4189-9FC1-6350B1AB5D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341199" y="0"/>
            <a:ext cx="1518348" cy="6858000"/>
          </a:xfrm>
          <a:custGeom>
            <a:avLst/>
            <a:gdLst>
              <a:gd name="connsiteX0" fmla="*/ 19178 w 1518348"/>
              <a:gd name="connsiteY0" fmla="*/ 6858000 h 6858000"/>
              <a:gd name="connsiteX1" fmla="*/ 0 w 1518348"/>
              <a:gd name="connsiteY1" fmla="*/ 6858000 h 6858000"/>
              <a:gd name="connsiteX2" fmla="*/ 241394 w 1518348"/>
              <a:gd name="connsiteY2" fmla="*/ 6638611 h 6858000"/>
              <a:gd name="connsiteX3" fmla="*/ 1493356 w 1518348"/>
              <a:gd name="connsiteY3" fmla="*/ 4142424 h 6858000"/>
              <a:gd name="connsiteX4" fmla="*/ 282053 w 1518348"/>
              <a:gd name="connsiteY4" fmla="*/ 26474 h 6858000"/>
              <a:gd name="connsiteX5" fmla="*/ 256233 w 1518348"/>
              <a:gd name="connsiteY5" fmla="*/ 0 h 6858000"/>
              <a:gd name="connsiteX6" fmla="*/ 273463 w 1518348"/>
              <a:gd name="connsiteY6" fmla="*/ 0 h 6858000"/>
              <a:gd name="connsiteX7" fmla="*/ 300199 w 1518348"/>
              <a:gd name="connsiteY7" fmla="*/ 27414 h 6858000"/>
              <a:gd name="connsiteX8" fmla="*/ 1511501 w 1518348"/>
              <a:gd name="connsiteY8" fmla="*/ 4143362 h 6858000"/>
              <a:gd name="connsiteX9" fmla="*/ 259539 w 1518348"/>
              <a:gd name="connsiteY9" fmla="*/ 6639549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518348" h="6858000">
                <a:moveTo>
                  <a:pt x="19178" y="6858000"/>
                </a:moveTo>
                <a:lnTo>
                  <a:pt x="0" y="6858000"/>
                </a:lnTo>
                <a:lnTo>
                  <a:pt x="241394" y="6638611"/>
                </a:lnTo>
                <a:cubicBezTo>
                  <a:pt x="909582" y="6009084"/>
                  <a:pt x="1445892" y="5323498"/>
                  <a:pt x="1493356" y="4142424"/>
                </a:cubicBezTo>
                <a:cubicBezTo>
                  <a:pt x="1560655" y="2467784"/>
                  <a:pt x="1130049" y="962858"/>
                  <a:pt x="282053" y="26474"/>
                </a:cubicBezTo>
                <a:lnTo>
                  <a:pt x="256233" y="0"/>
                </a:lnTo>
                <a:lnTo>
                  <a:pt x="273463" y="0"/>
                </a:lnTo>
                <a:lnTo>
                  <a:pt x="300199" y="27414"/>
                </a:lnTo>
                <a:cubicBezTo>
                  <a:pt x="1148195" y="963796"/>
                  <a:pt x="1578800" y="2468723"/>
                  <a:pt x="1511501" y="4143362"/>
                </a:cubicBezTo>
                <a:cubicBezTo>
                  <a:pt x="1464037" y="5324436"/>
                  <a:pt x="927728" y="6010023"/>
                  <a:pt x="259539" y="663954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5558AD6E-B070-4640-AA07-87E208983E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552928" y="0"/>
            <a:ext cx="1644534" cy="6858000"/>
          </a:xfrm>
          <a:custGeom>
            <a:avLst/>
            <a:gdLst>
              <a:gd name="connsiteX0" fmla="*/ 135252 w 1644534"/>
              <a:gd name="connsiteY0" fmla="*/ 6858000 h 6858000"/>
              <a:gd name="connsiteX1" fmla="*/ 101819 w 1644534"/>
              <a:gd name="connsiteY1" fmla="*/ 6858000 h 6858000"/>
              <a:gd name="connsiteX2" fmla="*/ 437240 w 1644534"/>
              <a:gd name="connsiteY2" fmla="*/ 6542447 h 6858000"/>
              <a:gd name="connsiteX3" fmla="*/ 1611101 w 1644534"/>
              <a:gd name="connsiteY3" fmla="*/ 4079318 h 6858000"/>
              <a:gd name="connsiteX4" fmla="*/ 21961 w 1644534"/>
              <a:gd name="connsiteY4" fmla="*/ 16892 h 6858000"/>
              <a:gd name="connsiteX5" fmla="*/ 0 w 1644534"/>
              <a:gd name="connsiteY5" fmla="*/ 0 h 6858000"/>
              <a:gd name="connsiteX6" fmla="*/ 33433 w 1644534"/>
              <a:gd name="connsiteY6" fmla="*/ 0 h 6858000"/>
              <a:gd name="connsiteX7" fmla="*/ 55394 w 1644534"/>
              <a:gd name="connsiteY7" fmla="*/ 16892 h 6858000"/>
              <a:gd name="connsiteX8" fmla="*/ 1644534 w 1644534"/>
              <a:gd name="connsiteY8" fmla="*/ 4079318 h 6858000"/>
              <a:gd name="connsiteX9" fmla="*/ 470673 w 1644534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644534" h="6858000">
                <a:moveTo>
                  <a:pt x="135252" y="6858000"/>
                </a:moveTo>
                <a:lnTo>
                  <a:pt x="101819" y="6858000"/>
                </a:lnTo>
                <a:lnTo>
                  <a:pt x="437240" y="6542447"/>
                </a:lnTo>
                <a:cubicBezTo>
                  <a:pt x="1092531" y="5903717"/>
                  <a:pt x="1611101" y="5217633"/>
                  <a:pt x="1611101" y="4079318"/>
                </a:cubicBezTo>
                <a:cubicBezTo>
                  <a:pt x="1611101" y="2357705"/>
                  <a:pt x="1041580" y="850004"/>
                  <a:pt x="21961" y="16892"/>
                </a:cubicBezTo>
                <a:lnTo>
                  <a:pt x="0" y="0"/>
                </a:lnTo>
                <a:lnTo>
                  <a:pt x="33433" y="0"/>
                </a:lnTo>
                <a:lnTo>
                  <a:pt x="55394" y="16892"/>
                </a:lnTo>
                <a:cubicBezTo>
                  <a:pt x="1075012" y="850004"/>
                  <a:pt x="1644534" y="2357705"/>
                  <a:pt x="1644534" y="4079318"/>
                </a:cubicBezTo>
                <a:cubicBezTo>
                  <a:pt x="1644534" y="5217633"/>
                  <a:pt x="1125963" y="5903717"/>
                  <a:pt x="470673" y="654244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36ACFB69-D148-449E-AC5A-C55AA20A7F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988858" y="0"/>
            <a:ext cx="1461546" cy="6858000"/>
          </a:xfrm>
          <a:custGeom>
            <a:avLst/>
            <a:gdLst>
              <a:gd name="connsiteX0" fmla="*/ 107940 w 1461546"/>
              <a:gd name="connsiteY0" fmla="*/ 6858000 h 6858000"/>
              <a:gd name="connsiteX1" fmla="*/ 91317 w 1461546"/>
              <a:gd name="connsiteY1" fmla="*/ 6858000 h 6858000"/>
              <a:gd name="connsiteX2" fmla="*/ 392141 w 1461546"/>
              <a:gd name="connsiteY2" fmla="*/ 6542447 h 6858000"/>
              <a:gd name="connsiteX3" fmla="*/ 1444924 w 1461546"/>
              <a:gd name="connsiteY3" fmla="*/ 4079318 h 6858000"/>
              <a:gd name="connsiteX4" fmla="*/ 19696 w 1461546"/>
              <a:gd name="connsiteY4" fmla="*/ 16892 h 6858000"/>
              <a:gd name="connsiteX5" fmla="*/ 0 w 1461546"/>
              <a:gd name="connsiteY5" fmla="*/ 0 h 6858000"/>
              <a:gd name="connsiteX6" fmla="*/ 16622 w 1461546"/>
              <a:gd name="connsiteY6" fmla="*/ 0 h 6858000"/>
              <a:gd name="connsiteX7" fmla="*/ 36319 w 1461546"/>
              <a:gd name="connsiteY7" fmla="*/ 16892 h 6858000"/>
              <a:gd name="connsiteX8" fmla="*/ 1461546 w 1461546"/>
              <a:gd name="connsiteY8" fmla="*/ 4079318 h 6858000"/>
              <a:gd name="connsiteX9" fmla="*/ 408763 w 1461546"/>
              <a:gd name="connsiteY9" fmla="*/ 654244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461546" h="6858000">
                <a:moveTo>
                  <a:pt x="107940" y="6858000"/>
                </a:moveTo>
                <a:lnTo>
                  <a:pt x="91317" y="6858000"/>
                </a:lnTo>
                <a:lnTo>
                  <a:pt x="392141" y="6542447"/>
                </a:lnTo>
                <a:cubicBezTo>
                  <a:pt x="979841" y="5903717"/>
                  <a:pt x="1444924" y="5217633"/>
                  <a:pt x="1444924" y="4079318"/>
                </a:cubicBezTo>
                <a:cubicBezTo>
                  <a:pt x="1444924" y="2357705"/>
                  <a:pt x="934146" y="850004"/>
                  <a:pt x="19696" y="16892"/>
                </a:cubicBezTo>
                <a:lnTo>
                  <a:pt x="0" y="0"/>
                </a:lnTo>
                <a:lnTo>
                  <a:pt x="16622" y="0"/>
                </a:lnTo>
                <a:lnTo>
                  <a:pt x="36319" y="16892"/>
                </a:lnTo>
                <a:cubicBezTo>
                  <a:pt x="950768" y="850004"/>
                  <a:pt x="1461546" y="2357705"/>
                  <a:pt x="1461546" y="4079318"/>
                </a:cubicBezTo>
                <a:cubicBezTo>
                  <a:pt x="1461546" y="5217633"/>
                  <a:pt x="996464" y="5903717"/>
                  <a:pt x="408763" y="6542447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368CBFFE-662F-FA41-AD9F-21CB9B1DA1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1321" y="349703"/>
            <a:ext cx="8397987" cy="646331"/>
          </a:xfrm>
        </p:spPr>
        <p:txBody>
          <a:bodyPr anchor="b">
            <a:normAutofit fontScale="90000"/>
          </a:bodyPr>
          <a:lstStyle/>
          <a:p>
            <a:r>
              <a:rPr lang="en-GB" dirty="0"/>
              <a:t>Problem</a:t>
            </a:r>
          </a:p>
        </p:txBody>
      </p:sp>
      <p:graphicFrame>
        <p:nvGraphicFramePr>
          <p:cNvPr id="20" name="Segnaposto contenuto 2">
            <a:extLst>
              <a:ext uri="{FF2B5EF4-FFF2-40B4-BE49-F238E27FC236}">
                <a16:creationId xmlns:a16="http://schemas.microsoft.com/office/drawing/2014/main" id="{A6DABB0D-6641-4201-B5B1-F57A9C44545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88291537"/>
              </p:ext>
            </p:extLst>
          </p:nvPr>
        </p:nvGraphicFramePr>
        <p:xfrm>
          <a:off x="1647818" y="2396099"/>
          <a:ext cx="9991254" cy="34115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CasellaDiTesto 3">
            <a:extLst>
              <a:ext uri="{FF2B5EF4-FFF2-40B4-BE49-F238E27FC236}">
                <a16:creationId xmlns:a16="http://schemas.microsoft.com/office/drawing/2014/main" id="{744A0A74-2552-4F44-99B7-A43295B1D813}"/>
              </a:ext>
            </a:extLst>
          </p:cNvPr>
          <p:cNvSpPr txBox="1"/>
          <p:nvPr/>
        </p:nvSpPr>
        <p:spPr>
          <a:xfrm>
            <a:off x="1342469" y="1400065"/>
            <a:ext cx="10508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err="1"/>
              <a:t>Starting</a:t>
            </a:r>
            <a:r>
              <a:rPr lang="it-IT" dirty="0"/>
              <a:t> from the </a:t>
            </a:r>
            <a:r>
              <a:rPr lang="it-IT" dirty="0" err="1"/>
              <a:t>dataset</a:t>
            </a:r>
            <a:r>
              <a:rPr lang="it-IT" dirty="0"/>
              <a:t> of new </a:t>
            </a:r>
            <a:r>
              <a:rPr lang="it-IT" dirty="0" err="1"/>
              <a:t>reported</a:t>
            </a:r>
            <a:r>
              <a:rPr lang="it-IT" dirty="0"/>
              <a:t> </a:t>
            </a:r>
            <a:r>
              <a:rPr lang="it-IT" dirty="0" err="1"/>
              <a:t>cases</a:t>
            </a:r>
            <a:r>
              <a:rPr lang="it-IT" dirty="0"/>
              <a:t> for </a:t>
            </a:r>
            <a:r>
              <a:rPr lang="it-IT" dirty="0" err="1"/>
              <a:t>each</a:t>
            </a:r>
            <a:r>
              <a:rPr lang="it-IT" dirty="0"/>
              <a:t> country </a:t>
            </a:r>
            <a:r>
              <a:rPr lang="it-IT" dirty="0" err="1"/>
              <a:t>daily</a:t>
            </a:r>
            <a:r>
              <a:rPr lang="it-IT" dirty="0"/>
              <a:t> </a:t>
            </a:r>
            <a:r>
              <a:rPr lang="it-IT" dirty="0" err="1"/>
              <a:t>we</a:t>
            </a:r>
            <a:r>
              <a:rPr lang="it-IT" dirty="0"/>
              <a:t> </a:t>
            </a:r>
            <a:r>
              <a:rPr lang="it-IT" dirty="0" err="1"/>
              <a:t>want</a:t>
            </a:r>
            <a:r>
              <a:rPr lang="it-IT" dirty="0"/>
              <a:t> to </a:t>
            </a:r>
            <a:r>
              <a:rPr lang="it-IT" dirty="0" err="1"/>
              <a:t>retrieve</a:t>
            </a:r>
            <a:r>
              <a:rPr lang="it-IT" dirty="0"/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622297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4" name="Rectangle 33">
            <a:extLst>
              <a:ext uri="{FF2B5EF4-FFF2-40B4-BE49-F238E27FC236}">
                <a16:creationId xmlns:a16="http://schemas.microsoft.com/office/drawing/2014/main" id="{8181FC64-B306-4821-98E2-780662EFC4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eiryo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8E0F3A4-70B1-AB43-85BE-5879BB7A4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94737" y="450849"/>
            <a:ext cx="5197655" cy="1189039"/>
          </a:xfrm>
        </p:spPr>
        <p:txBody>
          <a:bodyPr vert="horz" lIns="109728" tIns="109728" rIns="109728" bIns="91440" rtlCol="0" anchor="b">
            <a:normAutofit/>
          </a:bodyPr>
          <a:lstStyle/>
          <a:p>
            <a:r>
              <a:rPr lang="en-US" sz="4400" dirty="0"/>
              <a:t>Technology</a:t>
            </a:r>
          </a:p>
        </p:txBody>
      </p:sp>
      <p:grpSp>
        <p:nvGrpSpPr>
          <p:cNvPr id="36" name="Group 35">
            <a:extLst>
              <a:ext uri="{FF2B5EF4-FFF2-40B4-BE49-F238E27FC236}">
                <a16:creationId xmlns:a16="http://schemas.microsoft.com/office/drawing/2014/main" id="{57E5BCCD-DB23-4AD8-B850-9154AAE91E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flipH="1">
            <a:off x="0" y="0"/>
            <a:ext cx="5566001" cy="6858000"/>
            <a:chOff x="6505773" y="0"/>
            <a:chExt cx="5566001" cy="6858000"/>
          </a:xfrm>
        </p:grpSpPr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5871FC61-DD4E-47D4-81FD-8A7E7D12B37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865823" y="0"/>
              <a:ext cx="5205951" cy="6858000"/>
            </a:xfrm>
            <a:custGeom>
              <a:avLst/>
              <a:gdLst>
                <a:gd name="connsiteX0" fmla="*/ 0 w 5205951"/>
                <a:gd name="connsiteY0" fmla="*/ 0 h 6858000"/>
                <a:gd name="connsiteX1" fmla="*/ 1709529 w 5205951"/>
                <a:gd name="connsiteY1" fmla="*/ 0 h 6858000"/>
                <a:gd name="connsiteX2" fmla="*/ 2489695 w 5205951"/>
                <a:gd name="connsiteY2" fmla="*/ 0 h 6858000"/>
                <a:gd name="connsiteX3" fmla="*/ 3582928 w 5205951"/>
                <a:gd name="connsiteY3" fmla="*/ 0 h 6858000"/>
                <a:gd name="connsiteX4" fmla="*/ 3605052 w 5205951"/>
                <a:gd name="connsiteY4" fmla="*/ 14997 h 6858000"/>
                <a:gd name="connsiteX5" fmla="*/ 5205951 w 5205951"/>
                <a:gd name="connsiteY5" fmla="*/ 3621656 h 6858000"/>
                <a:gd name="connsiteX6" fmla="*/ 3331601 w 5205951"/>
                <a:gd name="connsiteY6" fmla="*/ 6374814 h 6858000"/>
                <a:gd name="connsiteX7" fmla="*/ 2814953 w 5205951"/>
                <a:gd name="connsiteY7" fmla="*/ 6780599 h 6858000"/>
                <a:gd name="connsiteX8" fmla="*/ 2703197 w 5205951"/>
                <a:gd name="connsiteY8" fmla="*/ 6858000 h 6858000"/>
                <a:gd name="connsiteX9" fmla="*/ 2489695 w 5205951"/>
                <a:gd name="connsiteY9" fmla="*/ 6858000 h 6858000"/>
                <a:gd name="connsiteX10" fmla="*/ 1709529 w 5205951"/>
                <a:gd name="connsiteY10" fmla="*/ 6858000 h 6858000"/>
                <a:gd name="connsiteX11" fmla="*/ 0 w 5205951"/>
                <a:gd name="connsiteY11" fmla="*/ 685800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05951" h="6858000">
                  <a:moveTo>
                    <a:pt x="0" y="0"/>
                  </a:moveTo>
                  <a:lnTo>
                    <a:pt x="1709529" y="0"/>
                  </a:lnTo>
                  <a:lnTo>
                    <a:pt x="2489695" y="0"/>
                  </a:lnTo>
                  <a:lnTo>
                    <a:pt x="3582928" y="0"/>
                  </a:lnTo>
                  <a:lnTo>
                    <a:pt x="3605052" y="14997"/>
                  </a:lnTo>
                  <a:cubicBezTo>
                    <a:pt x="4632215" y="754641"/>
                    <a:pt x="5205951" y="2093192"/>
                    <a:pt x="5205951" y="3621656"/>
                  </a:cubicBezTo>
                  <a:cubicBezTo>
                    <a:pt x="5205951" y="4969131"/>
                    <a:pt x="4277226" y="5602839"/>
                    <a:pt x="3331601" y="6374814"/>
                  </a:cubicBezTo>
                  <a:cubicBezTo>
                    <a:pt x="3159398" y="6515397"/>
                    <a:pt x="2988771" y="6653108"/>
                    <a:pt x="2814953" y="6780599"/>
                  </a:cubicBezTo>
                  <a:lnTo>
                    <a:pt x="2703197" y="6858000"/>
                  </a:lnTo>
                  <a:lnTo>
                    <a:pt x="2489695" y="6858000"/>
                  </a:lnTo>
                  <a:lnTo>
                    <a:pt x="1709529" y="6858000"/>
                  </a:lnTo>
                  <a:lnTo>
                    <a:pt x="0" y="6858000"/>
                  </a:lnTo>
                  <a:close/>
                </a:path>
              </a:pathLst>
            </a:custGeom>
            <a:solidFill>
              <a:srgbClr val="FFFFFF">
                <a:alpha val="6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829A1E2C-5AC8-40FC-99E9-832069D397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505773" y="0"/>
              <a:ext cx="2529723" cy="6858000"/>
            </a:xfrm>
            <a:custGeom>
              <a:avLst/>
              <a:gdLst>
                <a:gd name="connsiteX0" fmla="*/ 1258269 w 2529723"/>
                <a:gd name="connsiteY0" fmla="*/ 0 h 6858000"/>
                <a:gd name="connsiteX1" fmla="*/ 1275627 w 2529723"/>
                <a:gd name="connsiteY1" fmla="*/ 0 h 6858000"/>
                <a:gd name="connsiteX2" fmla="*/ 1302560 w 2529723"/>
                <a:gd name="connsiteY2" fmla="*/ 24338 h 6858000"/>
                <a:gd name="connsiteX3" fmla="*/ 2522825 w 2529723"/>
                <a:gd name="connsiteY3" fmla="*/ 3678515 h 6858000"/>
                <a:gd name="connsiteX4" fmla="*/ 557500 w 2529723"/>
                <a:gd name="connsiteY4" fmla="*/ 6451411 h 6858000"/>
                <a:gd name="connsiteX5" fmla="*/ 32482 w 2529723"/>
                <a:gd name="connsiteY5" fmla="*/ 6849373 h 6858000"/>
                <a:gd name="connsiteX6" fmla="*/ 19531 w 2529723"/>
                <a:gd name="connsiteY6" fmla="*/ 6858000 h 6858000"/>
                <a:gd name="connsiteX7" fmla="*/ 0 w 2529723"/>
                <a:gd name="connsiteY7" fmla="*/ 6858000 h 6858000"/>
                <a:gd name="connsiteX8" fmla="*/ 14202 w 2529723"/>
                <a:gd name="connsiteY8" fmla="*/ 6848540 h 6858000"/>
                <a:gd name="connsiteX9" fmla="*/ 539221 w 2529723"/>
                <a:gd name="connsiteY9" fmla="*/ 6450578 h 6858000"/>
                <a:gd name="connsiteX10" fmla="*/ 2504546 w 2529723"/>
                <a:gd name="connsiteY10" fmla="*/ 3677682 h 6858000"/>
                <a:gd name="connsiteX11" fmla="*/ 1284280 w 2529723"/>
                <a:gd name="connsiteY11" fmla="*/ 2350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723" h="6858000">
                  <a:moveTo>
                    <a:pt x="1258269" y="0"/>
                  </a:moveTo>
                  <a:lnTo>
                    <a:pt x="1275627" y="0"/>
                  </a:lnTo>
                  <a:lnTo>
                    <a:pt x="1302560" y="24338"/>
                  </a:lnTo>
                  <a:cubicBezTo>
                    <a:pt x="2156831" y="855667"/>
                    <a:pt x="2590622" y="2191755"/>
                    <a:pt x="2522825" y="3678515"/>
                  </a:cubicBezTo>
                  <a:cubicBezTo>
                    <a:pt x="2459072" y="5076606"/>
                    <a:pt x="1519830" y="5692656"/>
                    <a:pt x="557500" y="6451411"/>
                  </a:cubicBezTo>
                  <a:cubicBezTo>
                    <a:pt x="382255" y="6589587"/>
                    <a:pt x="208689" y="6724853"/>
                    <a:pt x="32482" y="6849373"/>
                  </a:cubicBezTo>
                  <a:lnTo>
                    <a:pt x="19531" y="6858000"/>
                  </a:lnTo>
                  <a:lnTo>
                    <a:pt x="0" y="6858000"/>
                  </a:lnTo>
                  <a:lnTo>
                    <a:pt x="14202" y="6848540"/>
                  </a:lnTo>
                  <a:cubicBezTo>
                    <a:pt x="190409" y="6724020"/>
                    <a:pt x="363976" y="6588754"/>
                    <a:pt x="539221" y="6450578"/>
                  </a:cubicBezTo>
                  <a:cubicBezTo>
                    <a:pt x="1501550" y="5691822"/>
                    <a:pt x="2440792" y="5075773"/>
                    <a:pt x="2504546" y="3677682"/>
                  </a:cubicBezTo>
                  <a:cubicBezTo>
                    <a:pt x="2572343" y="2190921"/>
                    <a:pt x="2138551" y="854834"/>
                    <a:pt x="1284280" y="2350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55C54A75-E44A-4147-B9D0-FF46CFD316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6719069" y="0"/>
              <a:ext cx="2536434" cy="6858000"/>
            </a:xfrm>
            <a:custGeom>
              <a:avLst/>
              <a:gdLst>
                <a:gd name="connsiteX0" fmla="*/ 879731 w 2536434"/>
                <a:gd name="connsiteY0" fmla="*/ 0 h 6858000"/>
                <a:gd name="connsiteX1" fmla="*/ 913411 w 2536434"/>
                <a:gd name="connsiteY1" fmla="*/ 0 h 6858000"/>
                <a:gd name="connsiteX2" fmla="*/ 935535 w 2536434"/>
                <a:gd name="connsiteY2" fmla="*/ 14997 h 6858000"/>
                <a:gd name="connsiteX3" fmla="*/ 2536434 w 2536434"/>
                <a:gd name="connsiteY3" fmla="*/ 3621656 h 6858000"/>
                <a:gd name="connsiteX4" fmla="*/ 662084 w 2536434"/>
                <a:gd name="connsiteY4" fmla="*/ 6374814 h 6858000"/>
                <a:gd name="connsiteX5" fmla="*/ 145436 w 2536434"/>
                <a:gd name="connsiteY5" fmla="*/ 6780599 h 6858000"/>
                <a:gd name="connsiteX6" fmla="*/ 33680 w 2536434"/>
                <a:gd name="connsiteY6" fmla="*/ 6858000 h 6858000"/>
                <a:gd name="connsiteX7" fmla="*/ 0 w 2536434"/>
                <a:gd name="connsiteY7" fmla="*/ 6858000 h 6858000"/>
                <a:gd name="connsiteX8" fmla="*/ 111756 w 2536434"/>
                <a:gd name="connsiteY8" fmla="*/ 6780599 h 6858000"/>
                <a:gd name="connsiteX9" fmla="*/ 628404 w 2536434"/>
                <a:gd name="connsiteY9" fmla="*/ 6374814 h 6858000"/>
                <a:gd name="connsiteX10" fmla="*/ 2502754 w 2536434"/>
                <a:gd name="connsiteY10" fmla="*/ 3621656 h 6858000"/>
                <a:gd name="connsiteX11" fmla="*/ 901855 w 2536434"/>
                <a:gd name="connsiteY11" fmla="*/ 14997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6434" h="6858000">
                  <a:moveTo>
                    <a:pt x="879731" y="0"/>
                  </a:moveTo>
                  <a:lnTo>
                    <a:pt x="913411" y="0"/>
                  </a:lnTo>
                  <a:lnTo>
                    <a:pt x="935535" y="14997"/>
                  </a:lnTo>
                  <a:cubicBezTo>
                    <a:pt x="1962698" y="754641"/>
                    <a:pt x="2536434" y="2093192"/>
                    <a:pt x="2536434" y="3621656"/>
                  </a:cubicBezTo>
                  <a:cubicBezTo>
                    <a:pt x="2536434" y="4969131"/>
                    <a:pt x="1607709" y="5602839"/>
                    <a:pt x="662084" y="6374814"/>
                  </a:cubicBezTo>
                  <a:cubicBezTo>
                    <a:pt x="489881" y="6515397"/>
                    <a:pt x="319254" y="6653108"/>
                    <a:pt x="145436" y="6780599"/>
                  </a:cubicBezTo>
                  <a:lnTo>
                    <a:pt x="33680" y="6858000"/>
                  </a:lnTo>
                  <a:lnTo>
                    <a:pt x="0" y="6858000"/>
                  </a:lnTo>
                  <a:lnTo>
                    <a:pt x="111756" y="6780599"/>
                  </a:lnTo>
                  <a:cubicBezTo>
                    <a:pt x="285574" y="6653108"/>
                    <a:pt x="456201" y="6515397"/>
                    <a:pt x="628404" y="6374814"/>
                  </a:cubicBezTo>
                  <a:cubicBezTo>
                    <a:pt x="1574029" y="5602839"/>
                    <a:pt x="2502754" y="4969131"/>
                    <a:pt x="2502754" y="3621656"/>
                  </a:cubicBezTo>
                  <a:cubicBezTo>
                    <a:pt x="2502754" y="2093192"/>
                    <a:pt x="1929018" y="754641"/>
                    <a:pt x="901855" y="149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eiryo"/>
                <a:ea typeface="+mn-ea"/>
                <a:cs typeface="+mn-cs"/>
              </a:endParaRPr>
            </a:p>
          </p:txBody>
        </p:sp>
      </p:grpSp>
      <p:pic>
        <p:nvPicPr>
          <p:cNvPr id="25" name="Immagine 24">
            <a:extLst>
              <a:ext uri="{FF2B5EF4-FFF2-40B4-BE49-F238E27FC236}">
                <a16:creationId xmlns:a16="http://schemas.microsoft.com/office/drawing/2014/main" id="{15ABD322-0972-2F49-879A-A0E943D20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038" y="2044035"/>
            <a:ext cx="4543425" cy="2601109"/>
          </a:xfrm>
          <a:prstGeom prst="rect">
            <a:avLst/>
          </a:prstGeom>
        </p:spPr>
      </p:pic>
      <p:sp>
        <p:nvSpPr>
          <p:cNvPr id="29" name="CasellaDiTesto 28">
            <a:extLst>
              <a:ext uri="{FF2B5EF4-FFF2-40B4-BE49-F238E27FC236}">
                <a16:creationId xmlns:a16="http://schemas.microsoft.com/office/drawing/2014/main" id="{534C60D5-E748-2540-850C-11EF29FD5A76}"/>
              </a:ext>
            </a:extLst>
          </p:cNvPr>
          <p:cNvSpPr txBox="1"/>
          <p:nvPr/>
        </p:nvSpPr>
        <p:spPr>
          <a:xfrm>
            <a:off x="6194736" y="2185193"/>
            <a:ext cx="5197655" cy="3651250"/>
          </a:xfrm>
          <a:prstGeom prst="rect">
            <a:avLst/>
          </a:prstGeom>
        </p:spPr>
        <p:txBody>
          <a:bodyPr vert="horz" lIns="109728" tIns="109728" rIns="109728" bIns="91440" rtlCol="0">
            <a:normAutofit/>
          </a:bodyPr>
          <a:lstStyle/>
          <a:p>
            <a:pPr indent="-285750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High level dataset description</a:t>
            </a:r>
          </a:p>
          <a:p>
            <a:pPr>
              <a:lnSpc>
                <a:spcPct val="140000"/>
              </a:lnSpc>
              <a:spcBef>
                <a:spcPts val="930"/>
              </a:spcBef>
            </a:pPr>
            <a:endParaRPr lang="en-US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-285750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Standard SQL queries execution    </a:t>
            </a:r>
          </a:p>
          <a:p>
            <a:pPr>
              <a:lnSpc>
                <a:spcPct val="140000"/>
              </a:lnSpc>
              <a:spcBef>
                <a:spcPts val="930"/>
              </a:spcBef>
            </a:pPr>
            <a:r>
              <a:rPr lang="en-US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  from a programming language</a:t>
            </a:r>
          </a:p>
          <a:p>
            <a:pPr>
              <a:lnSpc>
                <a:spcPct val="140000"/>
              </a:lnSpc>
              <a:spcBef>
                <a:spcPts val="930"/>
              </a:spcBef>
            </a:pPr>
            <a:endParaRPr lang="en-US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indent="-285750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r>
              <a:rPr lang="en-US" spc="15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Optimize computation</a:t>
            </a:r>
          </a:p>
          <a:p>
            <a:pPr indent="-285750">
              <a:lnSpc>
                <a:spcPct val="140000"/>
              </a:lnSpc>
              <a:spcBef>
                <a:spcPts val="930"/>
              </a:spcBef>
              <a:buFont typeface="Corbel" panose="020B0503020204020204" pitchFamily="34" charset="0"/>
              <a:buChar char="•"/>
            </a:pPr>
            <a:endParaRPr lang="en-US" spc="15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4901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901011-EB20-3A4C-B5EF-FF3B9821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dirty="0"/>
              <a:t>1 - Seven </a:t>
            </a:r>
            <a:r>
              <a:rPr lang="it-IT" sz="2400" dirty="0" err="1"/>
              <a:t>days</a:t>
            </a:r>
            <a:r>
              <a:rPr lang="it-IT" sz="2400" dirty="0"/>
              <a:t> </a:t>
            </a:r>
            <a:r>
              <a:rPr lang="it-IT" sz="2400" dirty="0" err="1"/>
              <a:t>moving</a:t>
            </a:r>
            <a:r>
              <a:rPr lang="it-IT" sz="2400" dirty="0"/>
              <a:t> </a:t>
            </a:r>
            <a:r>
              <a:rPr lang="it-IT" sz="2400" dirty="0" err="1"/>
              <a:t>average</a:t>
            </a:r>
            <a:r>
              <a:rPr lang="it-IT" sz="2400" dirty="0"/>
              <a:t> of new </a:t>
            </a:r>
            <a:r>
              <a:rPr lang="it-IT" sz="2400" dirty="0" err="1"/>
              <a:t>reported</a:t>
            </a:r>
            <a:r>
              <a:rPr lang="it-IT" sz="2400" dirty="0"/>
              <a:t>   </a:t>
            </a:r>
            <a:r>
              <a:rPr lang="it-IT" sz="2400" dirty="0" err="1"/>
              <a:t>cases</a:t>
            </a:r>
            <a:r>
              <a:rPr lang="it-IT" sz="2400" dirty="0"/>
              <a:t>, for </a:t>
            </a:r>
            <a:r>
              <a:rPr lang="it-IT" sz="2400" dirty="0" err="1"/>
              <a:t>each</a:t>
            </a:r>
            <a:r>
              <a:rPr lang="it-IT" sz="2400" dirty="0"/>
              <a:t> country and for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day</a:t>
            </a:r>
            <a:endParaRPr lang="en-GB" sz="2400" dirty="0"/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874FC1EB-5F67-D444-8218-F2B33BACAA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883" y="2876686"/>
            <a:ext cx="12106117" cy="2728913"/>
          </a:xfrm>
          <a:prstGeom prst="rect">
            <a:avLst/>
          </a:prstGeom>
        </p:spPr>
      </p:pic>
      <p:cxnSp>
        <p:nvCxnSpPr>
          <p:cNvPr id="7" name="Connettore 1 6">
            <a:extLst>
              <a:ext uri="{FF2B5EF4-FFF2-40B4-BE49-F238E27FC236}">
                <a16:creationId xmlns:a16="http://schemas.microsoft.com/office/drawing/2014/main" id="{10767551-473E-D944-B857-42A1319C1624}"/>
              </a:ext>
            </a:extLst>
          </p:cNvPr>
          <p:cNvCxnSpPr/>
          <p:nvPr/>
        </p:nvCxnSpPr>
        <p:spPr>
          <a:xfrm>
            <a:off x="5457825" y="4757739"/>
            <a:ext cx="3729038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21" name="Connettore 1 20">
            <a:extLst>
              <a:ext uri="{FF2B5EF4-FFF2-40B4-BE49-F238E27FC236}">
                <a16:creationId xmlns:a16="http://schemas.microsoft.com/office/drawing/2014/main" id="{CC566FC2-B957-E34A-BDAD-D66F244FBA35}"/>
              </a:ext>
            </a:extLst>
          </p:cNvPr>
          <p:cNvCxnSpPr>
            <a:cxnSpLocks/>
          </p:cNvCxnSpPr>
          <p:nvPr/>
        </p:nvCxnSpPr>
        <p:spPr>
          <a:xfrm>
            <a:off x="1624013" y="4052889"/>
            <a:ext cx="2362200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9" name="CasellaDiTesto 8">
            <a:extLst>
              <a:ext uri="{FF2B5EF4-FFF2-40B4-BE49-F238E27FC236}">
                <a16:creationId xmlns:a16="http://schemas.microsoft.com/office/drawing/2014/main" id="{6FC74C76-73BD-BB4D-80ED-DC6E6CE2E5C6}"/>
              </a:ext>
            </a:extLst>
          </p:cNvPr>
          <p:cNvSpPr txBox="1"/>
          <p:nvPr/>
        </p:nvSpPr>
        <p:spPr>
          <a:xfrm>
            <a:off x="4814886" y="2986215"/>
            <a:ext cx="6872289" cy="830997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Computes the average value of the previous seven entries </a:t>
            </a:r>
          </a:p>
        </p:txBody>
      </p:sp>
    </p:spTree>
    <p:extLst>
      <p:ext uri="{BB962C8B-B14F-4D97-AF65-F5344CB8AC3E}">
        <p14:creationId xmlns:p14="http://schemas.microsoft.com/office/powerpoint/2010/main" val="4073845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0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901011-EB20-3A4C-B5EF-FF3B9821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dirty="0"/>
              <a:t>2 - </a:t>
            </a:r>
            <a:r>
              <a:rPr lang="it-IT" sz="2400" dirty="0" err="1"/>
              <a:t>Percentage</a:t>
            </a:r>
            <a:r>
              <a:rPr lang="it-IT" sz="2400" dirty="0"/>
              <a:t> </a:t>
            </a:r>
            <a:r>
              <a:rPr lang="it-IT" sz="2400" dirty="0" err="1"/>
              <a:t>increase</a:t>
            </a:r>
            <a:r>
              <a:rPr lang="it-IT" sz="2400" dirty="0"/>
              <a:t> (with </a:t>
            </a:r>
            <a:r>
              <a:rPr lang="it-IT" sz="2400" dirty="0" err="1"/>
              <a:t>respect</a:t>
            </a:r>
            <a:r>
              <a:rPr lang="it-IT" sz="2400" dirty="0"/>
              <a:t> to the </a:t>
            </a:r>
            <a:r>
              <a:rPr lang="it-IT" sz="2400" dirty="0" err="1"/>
              <a:t>day</a:t>
            </a:r>
            <a:r>
              <a:rPr lang="it-IT" sz="2400" dirty="0"/>
              <a:t> </a:t>
            </a:r>
            <a:r>
              <a:rPr lang="it-IT" sz="2400" dirty="0" err="1"/>
              <a:t>before</a:t>
            </a:r>
            <a:r>
              <a:rPr lang="it-IT" sz="2400" dirty="0"/>
              <a:t>) of the </a:t>
            </a:r>
            <a:r>
              <a:rPr lang="it-IT" sz="2400" dirty="0" err="1"/>
              <a:t>seven</a:t>
            </a:r>
            <a:r>
              <a:rPr lang="it-IT" sz="2400" dirty="0"/>
              <a:t> </a:t>
            </a:r>
            <a:r>
              <a:rPr lang="it-IT" sz="2400" dirty="0" err="1"/>
              <a:t>days</a:t>
            </a:r>
            <a:r>
              <a:rPr lang="it-IT" sz="2400" dirty="0"/>
              <a:t> </a:t>
            </a:r>
            <a:r>
              <a:rPr lang="it-IT" sz="2400" dirty="0" err="1"/>
              <a:t>moving</a:t>
            </a:r>
            <a:r>
              <a:rPr lang="it-IT" sz="2400" dirty="0"/>
              <a:t> </a:t>
            </a:r>
            <a:r>
              <a:rPr lang="it-IT" sz="2400" dirty="0" err="1"/>
              <a:t>average</a:t>
            </a:r>
            <a:r>
              <a:rPr lang="it-IT" sz="2400" dirty="0"/>
              <a:t>, for </a:t>
            </a:r>
            <a:r>
              <a:rPr lang="it-IT" sz="2400" dirty="0" err="1"/>
              <a:t>each</a:t>
            </a:r>
            <a:r>
              <a:rPr lang="it-IT" sz="2400" dirty="0"/>
              <a:t> country and for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day</a:t>
            </a:r>
            <a:endParaRPr lang="en-GB" sz="2400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7617A90C-AE71-314F-A2F7-92F83B7A5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39464"/>
            <a:ext cx="12192000" cy="3821651"/>
          </a:xfrm>
          <a:prstGeom prst="rect">
            <a:avLst/>
          </a:prstGeom>
        </p:spPr>
      </p:pic>
      <p:cxnSp>
        <p:nvCxnSpPr>
          <p:cNvPr id="10" name="Connettore 1 9">
            <a:extLst>
              <a:ext uri="{FF2B5EF4-FFF2-40B4-BE49-F238E27FC236}">
                <a16:creationId xmlns:a16="http://schemas.microsoft.com/office/drawing/2014/main" id="{A5836F39-587B-AB43-AA9E-9FB03932B88D}"/>
              </a:ext>
            </a:extLst>
          </p:cNvPr>
          <p:cNvCxnSpPr>
            <a:cxnSpLocks/>
          </p:cNvCxnSpPr>
          <p:nvPr/>
        </p:nvCxnSpPr>
        <p:spPr>
          <a:xfrm>
            <a:off x="8301037" y="2914652"/>
            <a:ext cx="2928938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523B2FB6-4D3B-C24B-9E7A-1492FD969AF2}"/>
              </a:ext>
            </a:extLst>
          </p:cNvPr>
          <p:cNvSpPr txBox="1"/>
          <p:nvPr/>
        </p:nvSpPr>
        <p:spPr>
          <a:xfrm>
            <a:off x="962025" y="2598003"/>
            <a:ext cx="6872289" cy="461665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Starting from the previous result...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092BB9EB-3981-C54D-8F2E-37CDF2AEE0DF}"/>
              </a:ext>
            </a:extLst>
          </p:cNvPr>
          <p:cNvSpPr/>
          <p:nvPr/>
        </p:nvSpPr>
        <p:spPr>
          <a:xfrm>
            <a:off x="1500187" y="3238003"/>
            <a:ext cx="8001000" cy="857250"/>
          </a:xfrm>
          <a:prstGeom prst="frame">
            <a:avLst/>
          </a:prstGeom>
          <a:solidFill>
            <a:srgbClr val="EB7010"/>
          </a:solidFill>
          <a:ln>
            <a:solidFill>
              <a:srgbClr val="EB7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893F0C06-6A58-9C4E-8A3D-896EC10480FB}"/>
              </a:ext>
            </a:extLst>
          </p:cNvPr>
          <p:cNvSpPr txBox="1"/>
          <p:nvPr/>
        </p:nvSpPr>
        <p:spPr>
          <a:xfrm>
            <a:off x="442909" y="2555165"/>
            <a:ext cx="8915403" cy="461665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Select each element and divide it by the previous one</a:t>
            </a:r>
          </a:p>
        </p:txBody>
      </p:sp>
      <p:cxnSp>
        <p:nvCxnSpPr>
          <p:cNvPr id="15" name="Connettore 1 14">
            <a:extLst>
              <a:ext uri="{FF2B5EF4-FFF2-40B4-BE49-F238E27FC236}">
                <a16:creationId xmlns:a16="http://schemas.microsoft.com/office/drawing/2014/main" id="{BBEDDE25-7307-7547-B268-7DCA9DE1B02C}"/>
              </a:ext>
            </a:extLst>
          </p:cNvPr>
          <p:cNvCxnSpPr>
            <a:cxnSpLocks/>
          </p:cNvCxnSpPr>
          <p:nvPr/>
        </p:nvCxnSpPr>
        <p:spPr>
          <a:xfrm>
            <a:off x="6572249" y="5153027"/>
            <a:ext cx="2600326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16" name="Connettore 1 15">
            <a:extLst>
              <a:ext uri="{FF2B5EF4-FFF2-40B4-BE49-F238E27FC236}">
                <a16:creationId xmlns:a16="http://schemas.microsoft.com/office/drawing/2014/main" id="{05167774-B0CA-F743-9810-2182EC179E55}"/>
              </a:ext>
            </a:extLst>
          </p:cNvPr>
          <p:cNvCxnSpPr>
            <a:cxnSpLocks/>
          </p:cNvCxnSpPr>
          <p:nvPr/>
        </p:nvCxnSpPr>
        <p:spPr>
          <a:xfrm>
            <a:off x="3167062" y="5534027"/>
            <a:ext cx="2133601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9" name="CasellaDiTesto 18">
            <a:extLst>
              <a:ext uri="{FF2B5EF4-FFF2-40B4-BE49-F238E27FC236}">
                <a16:creationId xmlns:a16="http://schemas.microsoft.com/office/drawing/2014/main" id="{B74831D5-7517-CF47-815E-966D07870C7D}"/>
              </a:ext>
            </a:extLst>
          </p:cNvPr>
          <p:cNvSpPr txBox="1"/>
          <p:nvPr/>
        </p:nvSpPr>
        <p:spPr>
          <a:xfrm>
            <a:off x="5300663" y="4315374"/>
            <a:ext cx="6791329" cy="461665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Convert the result into percentage increase</a:t>
            </a:r>
          </a:p>
        </p:txBody>
      </p:sp>
    </p:spTree>
    <p:extLst>
      <p:ext uri="{BB962C8B-B14F-4D97-AF65-F5344CB8AC3E}">
        <p14:creationId xmlns:p14="http://schemas.microsoft.com/office/powerpoint/2010/main" val="5072759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500"/>
                            </p:stCondLst>
                            <p:childTnLst>
                              <p:par>
                                <p:cTn id="24" presetID="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8" presetClass="entr" presetSubtype="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0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1000"/>
                            </p:stCondLst>
                            <p:childTnLst>
                              <p:par>
                                <p:cTn id="4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8" grpId="0" animBg="1"/>
      <p:bldP spid="8" grpId="1" animBg="1"/>
      <p:bldP spid="14" grpId="0" animBg="1"/>
      <p:bldP spid="14" grpId="2" animBg="1"/>
      <p:bldP spid="19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1901011-EB20-3A4C-B5EF-FF3B98219C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it-IT" sz="2400" dirty="0"/>
              <a:t>3 - Top 10 </a:t>
            </a:r>
            <a:r>
              <a:rPr lang="it-IT" sz="2400" dirty="0" err="1"/>
              <a:t>countries</a:t>
            </a:r>
            <a:r>
              <a:rPr lang="it-IT" sz="2400" dirty="0"/>
              <a:t> with the </a:t>
            </a:r>
            <a:r>
              <a:rPr lang="it-IT" sz="2400" dirty="0" err="1"/>
              <a:t>highest</a:t>
            </a:r>
            <a:r>
              <a:rPr lang="it-IT" sz="2400" dirty="0"/>
              <a:t> </a:t>
            </a:r>
            <a:r>
              <a:rPr lang="it-IT" sz="2400" dirty="0" err="1"/>
              <a:t>percentage</a:t>
            </a:r>
            <a:r>
              <a:rPr lang="it-IT" sz="2400" dirty="0"/>
              <a:t> </a:t>
            </a:r>
            <a:r>
              <a:rPr lang="it-IT" sz="2400" dirty="0" err="1"/>
              <a:t>increase</a:t>
            </a:r>
            <a:r>
              <a:rPr lang="it-IT" sz="2400" dirty="0"/>
              <a:t> of the </a:t>
            </a:r>
            <a:r>
              <a:rPr lang="it-IT" sz="2400" dirty="0" err="1"/>
              <a:t>seven</a:t>
            </a:r>
            <a:r>
              <a:rPr lang="it-IT" sz="2400" dirty="0"/>
              <a:t> </a:t>
            </a:r>
            <a:r>
              <a:rPr lang="it-IT" sz="2400" dirty="0" err="1"/>
              <a:t>days</a:t>
            </a:r>
            <a:r>
              <a:rPr lang="it-IT" sz="2400" dirty="0"/>
              <a:t> </a:t>
            </a:r>
            <a:r>
              <a:rPr lang="it-IT" sz="2400" dirty="0" err="1"/>
              <a:t>moving</a:t>
            </a:r>
            <a:r>
              <a:rPr lang="it-IT" sz="2400" dirty="0"/>
              <a:t> </a:t>
            </a:r>
            <a:r>
              <a:rPr lang="it-IT" sz="2400" dirty="0" err="1"/>
              <a:t>average</a:t>
            </a:r>
            <a:r>
              <a:rPr lang="it-IT" sz="2400" dirty="0"/>
              <a:t>, for </a:t>
            </a:r>
            <a:r>
              <a:rPr lang="it-IT" sz="2400" dirty="0" err="1"/>
              <a:t>each</a:t>
            </a:r>
            <a:r>
              <a:rPr lang="it-IT" sz="2400" dirty="0"/>
              <a:t> </a:t>
            </a:r>
            <a:r>
              <a:rPr lang="it-IT" sz="2400" dirty="0" err="1"/>
              <a:t>day</a:t>
            </a:r>
            <a:endParaRPr lang="en-GB" sz="2400" dirty="0"/>
          </a:p>
        </p:txBody>
      </p:sp>
      <p:pic>
        <p:nvPicPr>
          <p:cNvPr id="4" name="Immagine 3" descr="Immagine che contiene testo&#10;&#10;Descrizione generata automaticamente">
            <a:extLst>
              <a:ext uri="{FF2B5EF4-FFF2-40B4-BE49-F238E27FC236}">
                <a16:creationId xmlns:a16="http://schemas.microsoft.com/office/drawing/2014/main" id="{C84F53B9-614F-6349-8A1C-AE0945326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426" y="2514600"/>
            <a:ext cx="12176574" cy="3425825"/>
          </a:xfrm>
          <a:prstGeom prst="rect">
            <a:avLst/>
          </a:prstGeom>
        </p:spPr>
      </p:pic>
      <p:cxnSp>
        <p:nvCxnSpPr>
          <p:cNvPr id="10" name="Connettore 1 9">
            <a:extLst>
              <a:ext uri="{FF2B5EF4-FFF2-40B4-BE49-F238E27FC236}">
                <a16:creationId xmlns:a16="http://schemas.microsoft.com/office/drawing/2014/main" id="{D0145D59-125A-974A-9EFA-6CA2A194E97E}"/>
              </a:ext>
            </a:extLst>
          </p:cNvPr>
          <p:cNvCxnSpPr>
            <a:cxnSpLocks/>
          </p:cNvCxnSpPr>
          <p:nvPr/>
        </p:nvCxnSpPr>
        <p:spPr>
          <a:xfrm>
            <a:off x="757237" y="3314702"/>
            <a:ext cx="4014788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C7A30D4B-A528-BE4B-A858-8E18382CD242}"/>
              </a:ext>
            </a:extLst>
          </p:cNvPr>
          <p:cNvSpPr txBox="1"/>
          <p:nvPr/>
        </p:nvSpPr>
        <p:spPr>
          <a:xfrm>
            <a:off x="5119688" y="2655153"/>
            <a:ext cx="6872289" cy="461665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Starting from the previous result...</a:t>
            </a:r>
          </a:p>
        </p:txBody>
      </p:sp>
      <p:sp>
        <p:nvSpPr>
          <p:cNvPr id="8" name="Cornice 7">
            <a:extLst>
              <a:ext uri="{FF2B5EF4-FFF2-40B4-BE49-F238E27FC236}">
                <a16:creationId xmlns:a16="http://schemas.microsoft.com/office/drawing/2014/main" id="{F3E8598E-5193-704D-9C6B-A070C5E679C0}"/>
              </a:ext>
            </a:extLst>
          </p:cNvPr>
          <p:cNvSpPr/>
          <p:nvPr/>
        </p:nvSpPr>
        <p:spPr>
          <a:xfrm>
            <a:off x="2271715" y="3974072"/>
            <a:ext cx="6872290" cy="955118"/>
          </a:xfrm>
          <a:prstGeom prst="frame">
            <a:avLst/>
          </a:prstGeom>
          <a:solidFill>
            <a:srgbClr val="EB7010"/>
          </a:solidFill>
          <a:ln>
            <a:solidFill>
              <a:srgbClr val="EB701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13" name="CasellaDiTesto 12">
            <a:extLst>
              <a:ext uri="{FF2B5EF4-FFF2-40B4-BE49-F238E27FC236}">
                <a16:creationId xmlns:a16="http://schemas.microsoft.com/office/drawing/2014/main" id="{92F51A9C-477E-7342-BEE3-B71D52F94D6C}"/>
              </a:ext>
            </a:extLst>
          </p:cNvPr>
          <p:cNvSpPr txBox="1"/>
          <p:nvPr/>
        </p:nvSpPr>
        <p:spPr>
          <a:xfrm>
            <a:off x="4300538" y="3143075"/>
            <a:ext cx="6872289" cy="830997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For each day, order countries by percentage increase (descending order)</a:t>
            </a:r>
          </a:p>
        </p:txBody>
      </p:sp>
      <p:cxnSp>
        <p:nvCxnSpPr>
          <p:cNvPr id="14" name="Connettore 1 13">
            <a:extLst>
              <a:ext uri="{FF2B5EF4-FFF2-40B4-BE49-F238E27FC236}">
                <a16:creationId xmlns:a16="http://schemas.microsoft.com/office/drawing/2014/main" id="{478405FF-3B77-9247-868C-B3396B05C2C5}"/>
              </a:ext>
            </a:extLst>
          </p:cNvPr>
          <p:cNvCxnSpPr>
            <a:cxnSpLocks/>
          </p:cNvCxnSpPr>
          <p:nvPr/>
        </p:nvCxnSpPr>
        <p:spPr>
          <a:xfrm>
            <a:off x="909637" y="5581652"/>
            <a:ext cx="5395888" cy="0"/>
          </a:xfrm>
          <a:prstGeom prst="line">
            <a:avLst/>
          </a:prstGeom>
          <a:ln w="82550">
            <a:solidFill>
              <a:srgbClr val="EB7010"/>
            </a:solidFill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660F0EE7-CCFD-094A-8478-B1E5F704253B}"/>
              </a:ext>
            </a:extLst>
          </p:cNvPr>
          <p:cNvSpPr txBox="1"/>
          <p:nvPr/>
        </p:nvSpPr>
        <p:spPr>
          <a:xfrm>
            <a:off x="6596088" y="5182054"/>
            <a:ext cx="5395889" cy="461665"/>
          </a:xfrm>
          <a:prstGeom prst="rect">
            <a:avLst/>
          </a:prstGeom>
          <a:ln>
            <a:solidFill>
              <a:srgbClr val="EB7010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GB" sz="2400" dirty="0"/>
              <a:t>Extract top 10, for each day</a:t>
            </a:r>
          </a:p>
        </p:txBody>
      </p:sp>
    </p:spTree>
    <p:extLst>
      <p:ext uri="{BB962C8B-B14F-4D97-AF65-F5344CB8AC3E}">
        <p14:creationId xmlns:p14="http://schemas.microsoft.com/office/powerpoint/2010/main" val="2624970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2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000"/>
                            </p:stCondLst>
                            <p:childTnLst>
                              <p:par>
                                <p:cTn id="24" presetID="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2" presetClass="entr" presetSubtype="4" repeatCount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1" grpId="1" animBg="1"/>
      <p:bldP spid="8" grpId="0" animBg="1"/>
      <p:bldP spid="8" grpId="1" animBg="1"/>
      <p:bldP spid="13" grpId="0" animBg="1"/>
      <p:bldP spid="13" grpId="1" animBg="1"/>
      <p:bldP spid="1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C91E04D-48FE-9747-BE3D-851547E19C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Testing - Hardware</a:t>
            </a:r>
          </a:p>
        </p:txBody>
      </p:sp>
      <p:pic>
        <p:nvPicPr>
          <p:cNvPr id="7" name="Elemento grafico 6" descr="Portatile con riempimento a tinta unita">
            <a:extLst>
              <a:ext uri="{FF2B5EF4-FFF2-40B4-BE49-F238E27FC236}">
                <a16:creationId xmlns:a16="http://schemas.microsoft.com/office/drawing/2014/main" id="{5E7C8079-A9B3-004A-AE67-12208514C1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0240" y="2545980"/>
            <a:ext cx="914400" cy="914400"/>
          </a:xfrm>
          <a:prstGeom prst="rect">
            <a:avLst/>
          </a:prstGeom>
        </p:spPr>
      </p:pic>
      <p:sp>
        <p:nvSpPr>
          <p:cNvPr id="11" name="CasellaDiTesto 10">
            <a:extLst>
              <a:ext uri="{FF2B5EF4-FFF2-40B4-BE49-F238E27FC236}">
                <a16:creationId xmlns:a16="http://schemas.microsoft.com/office/drawing/2014/main" id="{9F7A908B-4646-F345-9AAA-3A2D616E8315}"/>
              </a:ext>
            </a:extLst>
          </p:cNvPr>
          <p:cNvSpPr txBox="1"/>
          <p:nvPr/>
        </p:nvSpPr>
        <p:spPr>
          <a:xfrm>
            <a:off x="3202027" y="2680015"/>
            <a:ext cx="7488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CPU: Intel Core i5-8259U @ 2.30GHz</a:t>
            </a:r>
          </a:p>
          <a:p>
            <a:r>
              <a:rPr lang="en-GB" dirty="0"/>
              <a:t>RAM: 8GB</a:t>
            </a:r>
          </a:p>
        </p:txBody>
      </p:sp>
      <p:pic>
        <p:nvPicPr>
          <p:cNvPr id="13" name="Elemento grafico 12" descr="Portatile con riempimento a tinta unita">
            <a:extLst>
              <a:ext uri="{FF2B5EF4-FFF2-40B4-BE49-F238E27FC236}">
                <a16:creationId xmlns:a16="http://schemas.microsoft.com/office/drawing/2014/main" id="{FF5294F3-FFA9-A245-90E2-A2741D13FD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0240" y="3704183"/>
            <a:ext cx="914400" cy="914400"/>
          </a:xfrm>
          <a:prstGeom prst="rect">
            <a:avLst/>
          </a:prstGeom>
        </p:spPr>
      </p:pic>
      <p:sp>
        <p:nvSpPr>
          <p:cNvPr id="14" name="CasellaDiTesto 13">
            <a:extLst>
              <a:ext uri="{FF2B5EF4-FFF2-40B4-BE49-F238E27FC236}">
                <a16:creationId xmlns:a16="http://schemas.microsoft.com/office/drawing/2014/main" id="{92F63751-3CCA-8D46-8C76-049BB341B597}"/>
              </a:ext>
            </a:extLst>
          </p:cNvPr>
          <p:cNvSpPr txBox="1"/>
          <p:nvPr/>
        </p:nvSpPr>
        <p:spPr>
          <a:xfrm>
            <a:off x="3202027" y="3838218"/>
            <a:ext cx="7488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CPU: Intel Core i5-8259U @ 2.30GHz</a:t>
            </a:r>
          </a:p>
          <a:p>
            <a:r>
              <a:rPr lang="en-GB" dirty="0"/>
              <a:t>RAM: 8GB</a:t>
            </a:r>
          </a:p>
        </p:txBody>
      </p:sp>
      <p:pic>
        <p:nvPicPr>
          <p:cNvPr id="15" name="Elemento grafico 14" descr="Portatile con riempimento a tinta unita">
            <a:extLst>
              <a:ext uri="{FF2B5EF4-FFF2-40B4-BE49-F238E27FC236}">
                <a16:creationId xmlns:a16="http://schemas.microsoft.com/office/drawing/2014/main" id="{A139A70C-33EC-1949-B1F3-E0A65359AE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20240" y="4862387"/>
            <a:ext cx="914400" cy="914400"/>
          </a:xfrm>
          <a:prstGeom prst="rect">
            <a:avLst/>
          </a:prstGeom>
        </p:spPr>
      </p:pic>
      <p:sp>
        <p:nvSpPr>
          <p:cNvPr id="16" name="CasellaDiTesto 15">
            <a:extLst>
              <a:ext uri="{FF2B5EF4-FFF2-40B4-BE49-F238E27FC236}">
                <a16:creationId xmlns:a16="http://schemas.microsoft.com/office/drawing/2014/main" id="{4A167195-8219-304C-B069-E9529CF2EA58}"/>
              </a:ext>
            </a:extLst>
          </p:cNvPr>
          <p:cNvSpPr txBox="1"/>
          <p:nvPr/>
        </p:nvSpPr>
        <p:spPr>
          <a:xfrm>
            <a:off x="3202027" y="4996422"/>
            <a:ext cx="74887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/>
              <a:t>CPU: Intel Core i7-8550U @ 1.80GHz</a:t>
            </a:r>
          </a:p>
          <a:p>
            <a:r>
              <a:rPr lang="en-GB" dirty="0"/>
              <a:t>RAM: 8GB</a:t>
            </a:r>
          </a:p>
        </p:txBody>
      </p:sp>
    </p:spTree>
    <p:extLst>
      <p:ext uri="{BB962C8B-B14F-4D97-AF65-F5344CB8AC3E}">
        <p14:creationId xmlns:p14="http://schemas.microsoft.com/office/powerpoint/2010/main" val="1270841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38086F-140D-6B4B-8859-88DA5DAD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1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B54564BC-443D-294C-BB08-C412BB78B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Default parameters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Workload not evenly distributed</a:t>
            </a:r>
          </a:p>
        </p:txBody>
      </p:sp>
      <p:sp>
        <p:nvSpPr>
          <p:cNvPr id="11" name="Segnaposto immagine 10">
            <a:extLst>
              <a:ext uri="{FF2B5EF4-FFF2-40B4-BE49-F238E27FC236}">
                <a16:creationId xmlns:a16="http://schemas.microsoft.com/office/drawing/2014/main" id="{3ADB8014-7813-E44B-B2BB-2B2C811D05B5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5" name="Immagine 4" descr="Immagine che contiene tavolo&#10;&#10;Descrizione generata automaticamente">
            <a:extLst>
              <a:ext uri="{FF2B5EF4-FFF2-40B4-BE49-F238E27FC236}">
                <a16:creationId xmlns:a16="http://schemas.microsoft.com/office/drawing/2014/main" id="{1C351BAE-514C-C043-9722-9CBFCBAFB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287" y="1002100"/>
            <a:ext cx="7766076" cy="4853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864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938086F-140D-6B4B-8859-88DA5DAD1F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Test 2</a:t>
            </a:r>
          </a:p>
        </p:txBody>
      </p:sp>
      <p:sp>
        <p:nvSpPr>
          <p:cNvPr id="7" name="Segnaposto testo 6">
            <a:extLst>
              <a:ext uri="{FF2B5EF4-FFF2-40B4-BE49-F238E27FC236}">
                <a16:creationId xmlns:a16="http://schemas.microsoft.com/office/drawing/2014/main" id="{B54564BC-443D-294C-BB08-C412BB78B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3 </a:t>
            </a:r>
            <a:r>
              <a:rPr lang="en-GB" dirty="0" err="1"/>
              <a:t>sql</a:t>
            </a:r>
            <a:r>
              <a:rPr lang="en-GB" dirty="0"/>
              <a:t> partitions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All tasks executed by 1 Executor</a:t>
            </a:r>
          </a:p>
        </p:txBody>
      </p:sp>
      <p:sp>
        <p:nvSpPr>
          <p:cNvPr id="13" name="Segnaposto immagine 12">
            <a:extLst>
              <a:ext uri="{FF2B5EF4-FFF2-40B4-BE49-F238E27FC236}">
                <a16:creationId xmlns:a16="http://schemas.microsoft.com/office/drawing/2014/main" id="{B8A5A483-F52B-A54E-A894-539ACF0C397C}"/>
              </a:ext>
            </a:extLst>
          </p:cNvPr>
          <p:cNvSpPr>
            <a:spLocks noGrp="1"/>
          </p:cNvSpPr>
          <p:nvPr>
            <p:ph type="pic" idx="1"/>
          </p:nvPr>
        </p:nvSpPr>
        <p:spPr/>
      </p:sp>
      <p:pic>
        <p:nvPicPr>
          <p:cNvPr id="10" name="Immagine 9" descr="Immagine che contiene tavolo&#10;&#10;Descrizione generata automaticamente">
            <a:extLst>
              <a:ext uri="{FF2B5EF4-FFF2-40B4-BE49-F238E27FC236}">
                <a16:creationId xmlns:a16="http://schemas.microsoft.com/office/drawing/2014/main" id="{6CB5F63E-349B-E942-86C0-6B868F0F4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843" y="1022448"/>
            <a:ext cx="7700963" cy="4813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1998705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LinesVTI">
  <a:themeElements>
    <a:clrScheme name="AnalogousFromDarkSeedLeftStep">
      <a:dk1>
        <a:srgbClr val="000000"/>
      </a:dk1>
      <a:lt1>
        <a:srgbClr val="FFFFFF"/>
      </a:lt1>
      <a:dk2>
        <a:srgbClr val="1C2431"/>
      </a:dk2>
      <a:lt2>
        <a:srgbClr val="F1F3F0"/>
      </a:lt2>
      <a:accent1>
        <a:srgbClr val="CB29E7"/>
      </a:accent1>
      <a:accent2>
        <a:srgbClr val="6D1BD6"/>
      </a:accent2>
      <a:accent3>
        <a:srgbClr val="2D29E7"/>
      </a:accent3>
      <a:accent4>
        <a:srgbClr val="1763D5"/>
      </a:accent4>
      <a:accent5>
        <a:srgbClr val="27BADC"/>
      </a:accent5>
      <a:accent6>
        <a:srgbClr val="15C39B"/>
      </a:accent6>
      <a:hlink>
        <a:srgbClr val="3F92BF"/>
      </a:hlink>
      <a:folHlink>
        <a:srgbClr val="7F7F7F"/>
      </a:folHlink>
    </a:clrScheme>
    <a:fontScheme name="Custom 7">
      <a:majorFont>
        <a:latin typeface="Meiryo"/>
        <a:ea typeface=""/>
        <a:cs typeface=""/>
      </a:majorFont>
      <a:minorFont>
        <a:latin typeface="Meiryo"/>
        <a:ea typeface=""/>
        <a:cs typeface=""/>
      </a:minorFont>
    </a:fontScheme>
    <a:fmtScheme name="Feathered">
      <a:fillStyleLst>
        <a:solidFill>
          <a:schemeClr val="phClr"/>
        </a:solidFill>
        <a:solidFill>
          <a:schemeClr val="phClr">
            <a:tint val="67000"/>
            <a:satMod val="105000"/>
          </a:schemeClr>
        </a:soli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0000"/>
                <a:satMod val="120000"/>
                <a:lumMod val="99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>
              <a:tint val="50000"/>
              <a:shade val="83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25400" dir="5400000" algn="ctr" rotWithShape="0">
              <a:srgbClr val="000000">
                <a:alpha val="20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LinesVTI" id="{8C0B0F05-C8D0-4078-9615-83E590287484}" vid="{43A7BC57-C1E3-4EE6-BDBC-5422DD574AF2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311</Words>
  <Application>Microsoft Macintosh PowerPoint</Application>
  <PresentationFormat>Widescreen</PresentationFormat>
  <Paragraphs>51</Paragraphs>
  <Slides>12</Slides>
  <Notes>3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4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12</vt:i4>
      </vt:variant>
    </vt:vector>
  </HeadingPairs>
  <TitlesOfParts>
    <vt:vector size="17" baseType="lpstr">
      <vt:lpstr>Meiryo</vt:lpstr>
      <vt:lpstr>Arial</vt:lpstr>
      <vt:lpstr>Calibri</vt:lpstr>
      <vt:lpstr>Corbel</vt:lpstr>
      <vt:lpstr>SketchLinesVTI</vt:lpstr>
      <vt:lpstr>Analysis of Covid-19 Data</vt:lpstr>
      <vt:lpstr>Problem</vt:lpstr>
      <vt:lpstr>Technology</vt:lpstr>
      <vt:lpstr>1 - Seven days moving average of new reported   cases, for each country and for each day</vt:lpstr>
      <vt:lpstr>2 - Percentage increase (with respect to the day before) of the seven days moving average, for each country and for each day</vt:lpstr>
      <vt:lpstr>3 - Top 10 countries with the highest percentage increase of the seven days moving average, for each day</vt:lpstr>
      <vt:lpstr>Testing - Hardware</vt:lpstr>
      <vt:lpstr>Test 1</vt:lpstr>
      <vt:lpstr>Test 2</vt:lpstr>
      <vt:lpstr>Test 3</vt:lpstr>
      <vt:lpstr>Test 4</vt:lpstr>
      <vt:lpstr>Test 5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Analysis of Covid-19 Data</dc:title>
  <dc:creator>Niccolò Zangrando</dc:creator>
  <cp:lastModifiedBy>Niccolò Zangrando</cp:lastModifiedBy>
  <cp:revision>13</cp:revision>
  <dcterms:created xsi:type="dcterms:W3CDTF">2021-04-23T13:32:07Z</dcterms:created>
  <dcterms:modified xsi:type="dcterms:W3CDTF">2021-04-23T15:36:43Z</dcterms:modified>
</cp:coreProperties>
</file>

<file path=docProps/thumbnail.jpeg>
</file>